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6858000" cx="12192000"/>
  <p:notesSz cx="6858000" cy="9144000"/>
  <p:embeddedFontLst>
    <p:embeddedFont>
      <p:font typeface="Abril Fatface"/>
      <p:regular r:id="rId59"/>
    </p:embeddedFont>
    <p:embeddedFont>
      <p:font typeface="DynaPuff"/>
      <p:regular r:id="rId60"/>
      <p:bold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2" roundtripDataSignature="AMtx7miIf2+J65xO3teC2JrcxCBWPBbez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customschemas.google.com/relationships/presentationmetadata" Target="metadata"/><Relationship Id="rId61" Type="http://schemas.openxmlformats.org/officeDocument/2006/relationships/font" Target="fonts/DynaPuff-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DynaPuff-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AbrilFatface-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 name="Google Shape;16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a4a5ee2afc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 name="Google Shape;236;g2a4a5ee2afc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23e9beacab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g323e9beacab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22f814dc1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 name="Google Shape;260;g322f814dc1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 name="Google Shape;26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1ec314443a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7" name="Google Shape;277;g31ec314443a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22f814dc1e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g322f814dc1e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22f814dc1e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g322f814dc1e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23e9beacab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g323e9beacab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 name="Google Shape;17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23e9beacab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6" name="Google Shape;336;g323e9beacab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22f814dc1e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g322f814dc1e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22f814dc1e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g322f814dc1e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23e9beacab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g323e9beacab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9" name="Google Shape;37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22f814dc1e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 name="Google Shape;388;g322f814dc1e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23e9beacab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7" name="Google Shape;397;g323e9beacab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6" name="Google Shape;40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23e9beacab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g323e9beacab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22f814dc1e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4" name="Google Shape;414;g322f814dc1e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23e9beacab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2" name="Google Shape;422;g323e9beacab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22f814dc1e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g322f814dc1e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23e9beacab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8" name="Google Shape;448;g323e9beacab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7" name="Google Shape;45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22f814dc1e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7" name="Google Shape;467;g322f814dc1e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23e9beacab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7" name="Google Shape;477;g323e9beacab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7" name="Google Shape;48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1ec314443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6" name="Google Shape;496;g31ec314443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236a295fe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g3236a295fe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22f814dc1e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5" name="Google Shape;505;g322f814dc1e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4" name="Google Shape;51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22f814dc1e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g322f814dc1e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23e9beacab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2" name="Google Shape;532;g323e9beacab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23271e4a4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g323271e4a4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23271e4a44_0_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g323271e4a44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23271e4a44_0_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g323271e4a44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22f814dc1e_0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g322f814dc1e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23e9beacab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g323e9beacab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23271e4a44_0_1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g323271e4a44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23271e4a44_0_2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g323271e4a44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23271e4a44_0_2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g323271e4a44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5" name="Google Shape;65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a4a5ee2afc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g2a4a5ee2afc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a4a5ee2afc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g2a4a5ee2afc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a4a5ee2afc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g2a4a5ee2afc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lt1"/>
        </a:solidFill>
      </p:bgPr>
    </p:bg>
    <p:spTree>
      <p:nvGrpSpPr>
        <p:cNvPr id="16" name="Shape 16"/>
        <p:cNvGrpSpPr/>
        <p:nvPr/>
      </p:nvGrpSpPr>
      <p:grpSpPr>
        <a:xfrm>
          <a:off x="0" y="0"/>
          <a:ext cx="0" cy="0"/>
          <a:chOff x="0" y="0"/>
          <a:chExt cx="0" cy="0"/>
        </a:xfrm>
      </p:grpSpPr>
      <p:pic>
        <p:nvPicPr>
          <p:cNvPr id="17" name="Google Shape;17;p55"/>
          <p:cNvPicPr preferRelativeResize="0"/>
          <p:nvPr/>
        </p:nvPicPr>
        <p:blipFill rotWithShape="1">
          <a:blip r:embed="rId2">
            <a:alphaModFix/>
          </a:blip>
          <a:srcRect b="0" l="0" r="0" t="0"/>
          <a:stretch/>
        </p:blipFill>
        <p:spPr>
          <a:xfrm>
            <a:off x="0" y="0"/>
            <a:ext cx="12208933" cy="6858000"/>
          </a:xfrm>
          <a:prstGeom prst="rect">
            <a:avLst/>
          </a:prstGeom>
          <a:noFill/>
          <a:ln>
            <a:noFill/>
          </a:ln>
        </p:spPr>
      </p:pic>
      <p:sp>
        <p:nvSpPr>
          <p:cNvPr id="18" name="Google Shape;18;p55"/>
          <p:cNvSpPr txBox="1"/>
          <p:nvPr>
            <p:ph type="ctrTitle"/>
          </p:nvPr>
        </p:nvSpPr>
        <p:spPr>
          <a:xfrm>
            <a:off x="624417" y="1196975"/>
            <a:ext cx="10943167" cy="108267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5"/>
          <p:cNvSpPr txBox="1"/>
          <p:nvPr>
            <p:ph idx="1" type="subTitle"/>
          </p:nvPr>
        </p:nvSpPr>
        <p:spPr>
          <a:xfrm>
            <a:off x="626533" y="2422525"/>
            <a:ext cx="10949517"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chemeClr val="lt1"/>
              </a:buClr>
              <a:buSzPts val="3200"/>
              <a:buFont typeface="Arial"/>
              <a:buNone/>
              <a:defRPr>
                <a:solidFill>
                  <a:schemeClr val="lt1"/>
                </a:solidFill>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0" name="Google Shape;20;p5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5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5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76"/>
          <p:cNvSpPr txBox="1"/>
          <p:nvPr>
            <p:ph type="title"/>
          </p:nvPr>
        </p:nvSpPr>
        <p:spPr>
          <a:xfrm>
            <a:off x="609600" y="190500"/>
            <a:ext cx="10972800" cy="58261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6"/>
          <p:cNvSpPr txBox="1"/>
          <p:nvPr>
            <p:ph idx="1" type="body"/>
          </p:nvPr>
        </p:nvSpPr>
        <p:spPr>
          <a:xfrm rot="5400000">
            <a:off x="3619500" y="-1835150"/>
            <a:ext cx="4953000" cy="1097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7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7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7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77"/>
          <p:cNvSpPr txBox="1"/>
          <p:nvPr>
            <p:ph type="title"/>
          </p:nvPr>
        </p:nvSpPr>
        <p:spPr>
          <a:xfrm rot="5400000">
            <a:off x="7242175" y="1787525"/>
            <a:ext cx="5937250" cy="2743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7"/>
          <p:cNvSpPr txBox="1"/>
          <p:nvPr>
            <p:ph idx="1" type="body"/>
          </p:nvPr>
        </p:nvSpPr>
        <p:spPr>
          <a:xfrm rot="5400000">
            <a:off x="1654175" y="-854075"/>
            <a:ext cx="5937250" cy="8026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7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7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7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2" name="Shape 92"/>
        <p:cNvGrpSpPr/>
        <p:nvPr/>
      </p:nvGrpSpPr>
      <p:grpSpPr>
        <a:xfrm>
          <a:off x="0" y="0"/>
          <a:ext cx="0" cy="0"/>
          <a:chOff x="0" y="0"/>
          <a:chExt cx="0" cy="0"/>
        </a:xfrm>
      </p:grpSpPr>
      <p:sp>
        <p:nvSpPr>
          <p:cNvPr id="93" name="Google Shape;93;p58"/>
          <p:cNvSpPr txBox="1"/>
          <p:nvPr>
            <p:ph idx="10" type="dt"/>
          </p:nvPr>
        </p:nvSpPr>
        <p:spPr>
          <a:xfrm>
            <a:off x="571500" y="5959078"/>
            <a:ext cx="2667000" cy="3423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58"/>
          <p:cNvSpPr txBox="1"/>
          <p:nvPr>
            <p:ph idx="11" type="ftr"/>
          </p:nvPr>
        </p:nvSpPr>
        <p:spPr>
          <a:xfrm>
            <a:off x="3905250" y="5959078"/>
            <a:ext cx="3619500" cy="3423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58"/>
          <p:cNvSpPr txBox="1"/>
          <p:nvPr>
            <p:ph idx="12" type="sldNum"/>
          </p:nvPr>
        </p:nvSpPr>
        <p:spPr>
          <a:xfrm>
            <a:off x="8191500" y="5959078"/>
            <a:ext cx="2667000" cy="3423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59"/>
          <p:cNvSpPr txBox="1"/>
          <p:nvPr>
            <p:ph type="ctrTitle"/>
          </p:nvPr>
        </p:nvSpPr>
        <p:spPr>
          <a:xfrm>
            <a:off x="857250" y="1997274"/>
            <a:ext cx="9715500" cy="1378148"/>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59"/>
          <p:cNvSpPr txBox="1"/>
          <p:nvPr>
            <p:ph idx="1" type="subTitle"/>
          </p:nvPr>
        </p:nvSpPr>
        <p:spPr>
          <a:xfrm>
            <a:off x="1714500" y="3643312"/>
            <a:ext cx="8001000" cy="1643063"/>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00"/>
              </a:spcBef>
              <a:spcAft>
                <a:spcPts val="0"/>
              </a:spcAft>
              <a:buClr>
                <a:srgbClr val="888888"/>
              </a:buClr>
              <a:buSzPts val="3000"/>
              <a:buNone/>
              <a:defRPr>
                <a:solidFill>
                  <a:srgbClr val="888888"/>
                </a:solidFill>
              </a:defRPr>
            </a:lvl1pPr>
            <a:lvl2pPr lvl="1" algn="ctr">
              <a:lnSpc>
                <a:spcPct val="100000"/>
              </a:lnSpc>
              <a:spcBef>
                <a:spcPts val="525"/>
              </a:spcBef>
              <a:spcAft>
                <a:spcPts val="0"/>
              </a:spcAft>
              <a:buClr>
                <a:srgbClr val="888888"/>
              </a:buClr>
              <a:buSzPts val="2625"/>
              <a:buNone/>
              <a:defRPr>
                <a:solidFill>
                  <a:srgbClr val="888888"/>
                </a:solidFill>
              </a:defRPr>
            </a:lvl2pPr>
            <a:lvl3pPr lvl="2" algn="ctr">
              <a:lnSpc>
                <a:spcPct val="100000"/>
              </a:lnSpc>
              <a:spcBef>
                <a:spcPts val="450"/>
              </a:spcBef>
              <a:spcAft>
                <a:spcPts val="0"/>
              </a:spcAft>
              <a:buClr>
                <a:srgbClr val="888888"/>
              </a:buClr>
              <a:buSzPts val="2250"/>
              <a:buNone/>
              <a:defRPr>
                <a:solidFill>
                  <a:srgbClr val="888888"/>
                </a:solidFill>
              </a:defRPr>
            </a:lvl3pPr>
            <a:lvl4pPr lvl="3" algn="ctr">
              <a:lnSpc>
                <a:spcPct val="100000"/>
              </a:lnSpc>
              <a:spcBef>
                <a:spcPts val="375"/>
              </a:spcBef>
              <a:spcAft>
                <a:spcPts val="0"/>
              </a:spcAft>
              <a:buClr>
                <a:srgbClr val="888888"/>
              </a:buClr>
              <a:buSzPts val="1875"/>
              <a:buNone/>
              <a:defRPr>
                <a:solidFill>
                  <a:srgbClr val="888888"/>
                </a:solidFill>
              </a:defRPr>
            </a:lvl4pPr>
            <a:lvl5pPr lvl="4" algn="ctr">
              <a:lnSpc>
                <a:spcPct val="100000"/>
              </a:lnSpc>
              <a:spcBef>
                <a:spcPts val="375"/>
              </a:spcBef>
              <a:spcAft>
                <a:spcPts val="0"/>
              </a:spcAft>
              <a:buClr>
                <a:srgbClr val="888888"/>
              </a:buClr>
              <a:buSzPts val="1875"/>
              <a:buNone/>
              <a:defRPr>
                <a:solidFill>
                  <a:srgbClr val="888888"/>
                </a:solidFill>
              </a:defRPr>
            </a:lvl5pPr>
            <a:lvl6pPr lvl="5" algn="ctr">
              <a:lnSpc>
                <a:spcPct val="100000"/>
              </a:lnSpc>
              <a:spcBef>
                <a:spcPts val="375"/>
              </a:spcBef>
              <a:spcAft>
                <a:spcPts val="0"/>
              </a:spcAft>
              <a:buClr>
                <a:srgbClr val="888888"/>
              </a:buClr>
              <a:buSzPts val="1875"/>
              <a:buNone/>
              <a:defRPr>
                <a:solidFill>
                  <a:srgbClr val="888888"/>
                </a:solidFill>
              </a:defRPr>
            </a:lvl6pPr>
            <a:lvl7pPr lvl="6" algn="ctr">
              <a:lnSpc>
                <a:spcPct val="100000"/>
              </a:lnSpc>
              <a:spcBef>
                <a:spcPts val="375"/>
              </a:spcBef>
              <a:spcAft>
                <a:spcPts val="0"/>
              </a:spcAft>
              <a:buClr>
                <a:srgbClr val="888888"/>
              </a:buClr>
              <a:buSzPts val="1875"/>
              <a:buNone/>
              <a:defRPr>
                <a:solidFill>
                  <a:srgbClr val="888888"/>
                </a:solidFill>
              </a:defRPr>
            </a:lvl7pPr>
            <a:lvl8pPr lvl="7" algn="ctr">
              <a:lnSpc>
                <a:spcPct val="100000"/>
              </a:lnSpc>
              <a:spcBef>
                <a:spcPts val="375"/>
              </a:spcBef>
              <a:spcAft>
                <a:spcPts val="0"/>
              </a:spcAft>
              <a:buClr>
                <a:srgbClr val="888888"/>
              </a:buClr>
              <a:buSzPts val="1875"/>
              <a:buNone/>
              <a:defRPr>
                <a:solidFill>
                  <a:srgbClr val="888888"/>
                </a:solidFill>
              </a:defRPr>
            </a:lvl8pPr>
            <a:lvl9pPr lvl="8" algn="ctr">
              <a:lnSpc>
                <a:spcPct val="100000"/>
              </a:lnSpc>
              <a:spcBef>
                <a:spcPts val="375"/>
              </a:spcBef>
              <a:spcAft>
                <a:spcPts val="0"/>
              </a:spcAft>
              <a:buClr>
                <a:srgbClr val="888888"/>
              </a:buClr>
              <a:buSzPts val="1875"/>
              <a:buNone/>
              <a:defRPr>
                <a:solidFill>
                  <a:srgbClr val="888888"/>
                </a:solidFill>
              </a:defRPr>
            </a:lvl9pPr>
          </a:lstStyle>
          <a:p/>
        </p:txBody>
      </p:sp>
      <p:sp>
        <p:nvSpPr>
          <p:cNvPr id="99" name="Google Shape;99;p59"/>
          <p:cNvSpPr txBox="1"/>
          <p:nvPr>
            <p:ph idx="10" type="dt"/>
          </p:nvPr>
        </p:nvSpPr>
        <p:spPr>
          <a:xfrm>
            <a:off x="571500" y="5959078"/>
            <a:ext cx="2667000" cy="3423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59"/>
          <p:cNvSpPr txBox="1"/>
          <p:nvPr>
            <p:ph idx="11" type="ftr"/>
          </p:nvPr>
        </p:nvSpPr>
        <p:spPr>
          <a:xfrm>
            <a:off x="3905250" y="5959078"/>
            <a:ext cx="3619500" cy="3423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59"/>
          <p:cNvSpPr txBox="1"/>
          <p:nvPr>
            <p:ph idx="12" type="sldNum"/>
          </p:nvPr>
        </p:nvSpPr>
        <p:spPr>
          <a:xfrm>
            <a:off x="8191500" y="5959078"/>
            <a:ext cx="2667000" cy="3423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2" name="Shape 102"/>
        <p:cNvGrpSpPr/>
        <p:nvPr/>
      </p:nvGrpSpPr>
      <p:grpSpPr>
        <a:xfrm>
          <a:off x="0" y="0"/>
          <a:ext cx="0" cy="0"/>
          <a:chOff x="0" y="0"/>
          <a:chExt cx="0" cy="0"/>
        </a:xfrm>
      </p:grpSpPr>
      <p:sp>
        <p:nvSpPr>
          <p:cNvPr id="103" name="Google Shape;103;p60"/>
          <p:cNvSpPr txBox="1"/>
          <p:nvPr>
            <p:ph type="title"/>
          </p:nvPr>
        </p:nvSpPr>
        <p:spPr>
          <a:xfrm>
            <a:off x="571500" y="257473"/>
            <a:ext cx="10287000" cy="1071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60"/>
          <p:cNvSpPr txBox="1"/>
          <p:nvPr>
            <p:ph idx="1" type="body"/>
          </p:nvPr>
        </p:nvSpPr>
        <p:spPr>
          <a:xfrm>
            <a:off x="571500" y="1500188"/>
            <a:ext cx="10287000" cy="424309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5" name="Google Shape;105;p60"/>
          <p:cNvSpPr txBox="1"/>
          <p:nvPr>
            <p:ph idx="10" type="dt"/>
          </p:nvPr>
        </p:nvSpPr>
        <p:spPr>
          <a:xfrm>
            <a:off x="571500" y="5959078"/>
            <a:ext cx="2667000" cy="3423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60"/>
          <p:cNvSpPr txBox="1"/>
          <p:nvPr>
            <p:ph idx="11" type="ftr"/>
          </p:nvPr>
        </p:nvSpPr>
        <p:spPr>
          <a:xfrm>
            <a:off x="3905250" y="5959078"/>
            <a:ext cx="3619500" cy="3423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60"/>
          <p:cNvSpPr txBox="1"/>
          <p:nvPr>
            <p:ph idx="12" type="sldNum"/>
          </p:nvPr>
        </p:nvSpPr>
        <p:spPr>
          <a:xfrm>
            <a:off x="8191500" y="5959078"/>
            <a:ext cx="2667000" cy="3423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8" name="Shape 108"/>
        <p:cNvGrpSpPr/>
        <p:nvPr/>
      </p:nvGrpSpPr>
      <p:grpSpPr>
        <a:xfrm>
          <a:off x="0" y="0"/>
          <a:ext cx="0" cy="0"/>
          <a:chOff x="0" y="0"/>
          <a:chExt cx="0" cy="0"/>
        </a:xfrm>
      </p:grpSpPr>
      <p:sp>
        <p:nvSpPr>
          <p:cNvPr id="109" name="Google Shape;109;p61"/>
          <p:cNvSpPr txBox="1"/>
          <p:nvPr>
            <p:ph type="title"/>
          </p:nvPr>
        </p:nvSpPr>
        <p:spPr>
          <a:xfrm>
            <a:off x="902891" y="4131469"/>
            <a:ext cx="9715500" cy="127694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3750"/>
              <a:buFont typeface="Calibri"/>
              <a:buNone/>
              <a:defRPr b="1" sz="375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61"/>
          <p:cNvSpPr txBox="1"/>
          <p:nvPr>
            <p:ph idx="1" type="body"/>
          </p:nvPr>
        </p:nvSpPr>
        <p:spPr>
          <a:xfrm>
            <a:off x="902891" y="2725044"/>
            <a:ext cx="9715500" cy="1406425"/>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75"/>
              </a:spcBef>
              <a:spcAft>
                <a:spcPts val="0"/>
              </a:spcAft>
              <a:buClr>
                <a:srgbClr val="888888"/>
              </a:buClr>
              <a:buSzPts val="1875"/>
              <a:buNone/>
              <a:defRPr sz="1875">
                <a:solidFill>
                  <a:srgbClr val="888888"/>
                </a:solidFill>
              </a:defRPr>
            </a:lvl1pPr>
            <a:lvl2pPr indent="-228600" lvl="1" marL="914400" algn="l">
              <a:lnSpc>
                <a:spcPct val="100000"/>
              </a:lnSpc>
              <a:spcBef>
                <a:spcPts val="338"/>
              </a:spcBef>
              <a:spcAft>
                <a:spcPts val="0"/>
              </a:spcAft>
              <a:buClr>
                <a:srgbClr val="888888"/>
              </a:buClr>
              <a:buSzPts val="1690"/>
              <a:buNone/>
              <a:defRPr sz="1690">
                <a:solidFill>
                  <a:srgbClr val="888888"/>
                </a:solidFill>
              </a:defRPr>
            </a:lvl2pPr>
            <a:lvl3pPr indent="-228600" lvl="2" marL="1371600" algn="l">
              <a:lnSpc>
                <a:spcPct val="100000"/>
              </a:lnSpc>
              <a:spcBef>
                <a:spcPts val="300"/>
              </a:spcBef>
              <a:spcAft>
                <a:spcPts val="0"/>
              </a:spcAft>
              <a:buClr>
                <a:srgbClr val="888888"/>
              </a:buClr>
              <a:buSzPts val="1500"/>
              <a:buNone/>
              <a:defRPr sz="1500">
                <a:solidFill>
                  <a:srgbClr val="888888"/>
                </a:solidFill>
              </a:defRPr>
            </a:lvl3pPr>
            <a:lvl4pPr indent="-228600" lvl="3" marL="1828800" algn="l">
              <a:lnSpc>
                <a:spcPct val="100000"/>
              </a:lnSpc>
              <a:spcBef>
                <a:spcPts val="263"/>
              </a:spcBef>
              <a:spcAft>
                <a:spcPts val="0"/>
              </a:spcAft>
              <a:buClr>
                <a:srgbClr val="888888"/>
              </a:buClr>
              <a:buSzPts val="1315"/>
              <a:buNone/>
              <a:defRPr sz="1315">
                <a:solidFill>
                  <a:srgbClr val="888888"/>
                </a:solidFill>
              </a:defRPr>
            </a:lvl4pPr>
            <a:lvl5pPr indent="-228600" lvl="4" marL="2286000" algn="l">
              <a:lnSpc>
                <a:spcPct val="100000"/>
              </a:lnSpc>
              <a:spcBef>
                <a:spcPts val="263"/>
              </a:spcBef>
              <a:spcAft>
                <a:spcPts val="0"/>
              </a:spcAft>
              <a:buClr>
                <a:srgbClr val="888888"/>
              </a:buClr>
              <a:buSzPts val="1315"/>
              <a:buNone/>
              <a:defRPr sz="1315">
                <a:solidFill>
                  <a:srgbClr val="888888"/>
                </a:solidFill>
              </a:defRPr>
            </a:lvl5pPr>
            <a:lvl6pPr indent="-228600" lvl="5" marL="2743200" algn="l">
              <a:lnSpc>
                <a:spcPct val="100000"/>
              </a:lnSpc>
              <a:spcBef>
                <a:spcPts val="263"/>
              </a:spcBef>
              <a:spcAft>
                <a:spcPts val="0"/>
              </a:spcAft>
              <a:buClr>
                <a:srgbClr val="888888"/>
              </a:buClr>
              <a:buSzPts val="1315"/>
              <a:buNone/>
              <a:defRPr sz="1315">
                <a:solidFill>
                  <a:srgbClr val="888888"/>
                </a:solidFill>
              </a:defRPr>
            </a:lvl6pPr>
            <a:lvl7pPr indent="-228600" lvl="6" marL="3200400" algn="l">
              <a:lnSpc>
                <a:spcPct val="100000"/>
              </a:lnSpc>
              <a:spcBef>
                <a:spcPts val="263"/>
              </a:spcBef>
              <a:spcAft>
                <a:spcPts val="0"/>
              </a:spcAft>
              <a:buClr>
                <a:srgbClr val="888888"/>
              </a:buClr>
              <a:buSzPts val="1315"/>
              <a:buNone/>
              <a:defRPr sz="1315">
                <a:solidFill>
                  <a:srgbClr val="888888"/>
                </a:solidFill>
              </a:defRPr>
            </a:lvl7pPr>
            <a:lvl8pPr indent="-228600" lvl="7" marL="3657600" algn="l">
              <a:lnSpc>
                <a:spcPct val="100000"/>
              </a:lnSpc>
              <a:spcBef>
                <a:spcPts val="263"/>
              </a:spcBef>
              <a:spcAft>
                <a:spcPts val="0"/>
              </a:spcAft>
              <a:buClr>
                <a:srgbClr val="888888"/>
              </a:buClr>
              <a:buSzPts val="1315"/>
              <a:buNone/>
              <a:defRPr sz="1315">
                <a:solidFill>
                  <a:srgbClr val="888888"/>
                </a:solidFill>
              </a:defRPr>
            </a:lvl8pPr>
            <a:lvl9pPr indent="-228600" lvl="8" marL="4114800" algn="l">
              <a:lnSpc>
                <a:spcPct val="100000"/>
              </a:lnSpc>
              <a:spcBef>
                <a:spcPts val="263"/>
              </a:spcBef>
              <a:spcAft>
                <a:spcPts val="0"/>
              </a:spcAft>
              <a:buClr>
                <a:srgbClr val="888888"/>
              </a:buClr>
              <a:buSzPts val="1315"/>
              <a:buNone/>
              <a:defRPr sz="1315">
                <a:solidFill>
                  <a:srgbClr val="888888"/>
                </a:solidFill>
              </a:defRPr>
            </a:lvl9pPr>
          </a:lstStyle>
          <a:p/>
        </p:txBody>
      </p:sp>
      <p:sp>
        <p:nvSpPr>
          <p:cNvPr id="111" name="Google Shape;111;p61"/>
          <p:cNvSpPr txBox="1"/>
          <p:nvPr>
            <p:ph idx="10" type="dt"/>
          </p:nvPr>
        </p:nvSpPr>
        <p:spPr>
          <a:xfrm>
            <a:off x="571500" y="5959078"/>
            <a:ext cx="2667000" cy="3423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61"/>
          <p:cNvSpPr txBox="1"/>
          <p:nvPr>
            <p:ph idx="11" type="ftr"/>
          </p:nvPr>
        </p:nvSpPr>
        <p:spPr>
          <a:xfrm>
            <a:off x="3905250" y="5959078"/>
            <a:ext cx="3619500" cy="3423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61"/>
          <p:cNvSpPr txBox="1"/>
          <p:nvPr>
            <p:ph idx="12" type="sldNum"/>
          </p:nvPr>
        </p:nvSpPr>
        <p:spPr>
          <a:xfrm>
            <a:off x="8191500" y="5959078"/>
            <a:ext cx="2667000" cy="3423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4" name="Shape 114"/>
        <p:cNvGrpSpPr/>
        <p:nvPr/>
      </p:nvGrpSpPr>
      <p:grpSpPr>
        <a:xfrm>
          <a:off x="0" y="0"/>
          <a:ext cx="0" cy="0"/>
          <a:chOff x="0" y="0"/>
          <a:chExt cx="0" cy="0"/>
        </a:xfrm>
      </p:grpSpPr>
      <p:sp>
        <p:nvSpPr>
          <p:cNvPr id="115" name="Google Shape;115;p62"/>
          <p:cNvSpPr txBox="1"/>
          <p:nvPr>
            <p:ph type="title"/>
          </p:nvPr>
        </p:nvSpPr>
        <p:spPr>
          <a:xfrm>
            <a:off x="571500" y="257473"/>
            <a:ext cx="10287000" cy="1071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62"/>
          <p:cNvSpPr txBox="1"/>
          <p:nvPr>
            <p:ph idx="1" type="body"/>
          </p:nvPr>
        </p:nvSpPr>
        <p:spPr>
          <a:xfrm>
            <a:off x="571500" y="1500188"/>
            <a:ext cx="5048250" cy="4243090"/>
          </a:xfrm>
          <a:prstGeom prst="rect">
            <a:avLst/>
          </a:prstGeom>
          <a:noFill/>
          <a:ln>
            <a:noFill/>
          </a:ln>
        </p:spPr>
        <p:txBody>
          <a:bodyPr anchorCtr="0" anchor="t" bIns="45700" lIns="91425" spcFirstLastPara="1" rIns="91425" wrap="square" tIns="45700">
            <a:normAutofit/>
          </a:bodyPr>
          <a:lstStyle>
            <a:lvl1pPr indent="-395287" lvl="0" marL="457200" algn="l">
              <a:lnSpc>
                <a:spcPct val="100000"/>
              </a:lnSpc>
              <a:spcBef>
                <a:spcPts val="525"/>
              </a:spcBef>
              <a:spcAft>
                <a:spcPts val="0"/>
              </a:spcAft>
              <a:buClr>
                <a:schemeClr val="dk1"/>
              </a:buClr>
              <a:buSzPts val="2625"/>
              <a:buChar char="•"/>
              <a:defRPr sz="2625"/>
            </a:lvl1pPr>
            <a:lvl2pPr indent="-371475" lvl="1" marL="914400" algn="l">
              <a:lnSpc>
                <a:spcPct val="100000"/>
              </a:lnSpc>
              <a:spcBef>
                <a:spcPts val="450"/>
              </a:spcBef>
              <a:spcAft>
                <a:spcPts val="0"/>
              </a:spcAft>
              <a:buClr>
                <a:schemeClr val="dk1"/>
              </a:buClr>
              <a:buSzPts val="2250"/>
              <a:buChar char="–"/>
              <a:defRPr sz="2250"/>
            </a:lvl2pPr>
            <a:lvl3pPr indent="-347662" lvl="2" marL="1371600" algn="l">
              <a:lnSpc>
                <a:spcPct val="100000"/>
              </a:lnSpc>
              <a:spcBef>
                <a:spcPts val="375"/>
              </a:spcBef>
              <a:spcAft>
                <a:spcPts val="0"/>
              </a:spcAft>
              <a:buClr>
                <a:schemeClr val="dk1"/>
              </a:buClr>
              <a:buSzPts val="1875"/>
              <a:buChar char="•"/>
              <a:defRPr sz="1875"/>
            </a:lvl3pPr>
            <a:lvl4pPr indent="-335914" lvl="3" marL="1828800" algn="l">
              <a:lnSpc>
                <a:spcPct val="100000"/>
              </a:lnSpc>
              <a:spcBef>
                <a:spcPts val="338"/>
              </a:spcBef>
              <a:spcAft>
                <a:spcPts val="0"/>
              </a:spcAft>
              <a:buClr>
                <a:schemeClr val="dk1"/>
              </a:buClr>
              <a:buSzPts val="1690"/>
              <a:buChar char="–"/>
              <a:defRPr sz="1690"/>
            </a:lvl4pPr>
            <a:lvl5pPr indent="-335914" lvl="4" marL="2286000" algn="l">
              <a:lnSpc>
                <a:spcPct val="100000"/>
              </a:lnSpc>
              <a:spcBef>
                <a:spcPts val="338"/>
              </a:spcBef>
              <a:spcAft>
                <a:spcPts val="0"/>
              </a:spcAft>
              <a:buClr>
                <a:schemeClr val="dk1"/>
              </a:buClr>
              <a:buSzPts val="1690"/>
              <a:buChar char="»"/>
              <a:defRPr sz="1690"/>
            </a:lvl5pPr>
            <a:lvl6pPr indent="-335914" lvl="5" marL="2743200" algn="l">
              <a:lnSpc>
                <a:spcPct val="100000"/>
              </a:lnSpc>
              <a:spcBef>
                <a:spcPts val="338"/>
              </a:spcBef>
              <a:spcAft>
                <a:spcPts val="0"/>
              </a:spcAft>
              <a:buClr>
                <a:schemeClr val="dk1"/>
              </a:buClr>
              <a:buSzPts val="1690"/>
              <a:buChar char="•"/>
              <a:defRPr sz="1690"/>
            </a:lvl6pPr>
            <a:lvl7pPr indent="-335914" lvl="6" marL="3200400" algn="l">
              <a:lnSpc>
                <a:spcPct val="100000"/>
              </a:lnSpc>
              <a:spcBef>
                <a:spcPts val="338"/>
              </a:spcBef>
              <a:spcAft>
                <a:spcPts val="0"/>
              </a:spcAft>
              <a:buClr>
                <a:schemeClr val="dk1"/>
              </a:buClr>
              <a:buSzPts val="1690"/>
              <a:buChar char="•"/>
              <a:defRPr sz="1690"/>
            </a:lvl7pPr>
            <a:lvl8pPr indent="-335915" lvl="7" marL="3657600" algn="l">
              <a:lnSpc>
                <a:spcPct val="100000"/>
              </a:lnSpc>
              <a:spcBef>
                <a:spcPts val="338"/>
              </a:spcBef>
              <a:spcAft>
                <a:spcPts val="0"/>
              </a:spcAft>
              <a:buClr>
                <a:schemeClr val="dk1"/>
              </a:buClr>
              <a:buSzPts val="1690"/>
              <a:buChar char="•"/>
              <a:defRPr sz="1690"/>
            </a:lvl8pPr>
            <a:lvl9pPr indent="-335915" lvl="8" marL="4114800" algn="l">
              <a:lnSpc>
                <a:spcPct val="100000"/>
              </a:lnSpc>
              <a:spcBef>
                <a:spcPts val="338"/>
              </a:spcBef>
              <a:spcAft>
                <a:spcPts val="0"/>
              </a:spcAft>
              <a:buClr>
                <a:schemeClr val="dk1"/>
              </a:buClr>
              <a:buSzPts val="1690"/>
              <a:buChar char="•"/>
              <a:defRPr sz="1690"/>
            </a:lvl9pPr>
          </a:lstStyle>
          <a:p/>
        </p:txBody>
      </p:sp>
      <p:sp>
        <p:nvSpPr>
          <p:cNvPr id="117" name="Google Shape;117;p62"/>
          <p:cNvSpPr txBox="1"/>
          <p:nvPr>
            <p:ph idx="2" type="body"/>
          </p:nvPr>
        </p:nvSpPr>
        <p:spPr>
          <a:xfrm>
            <a:off x="5810250" y="1500188"/>
            <a:ext cx="5048250" cy="4243090"/>
          </a:xfrm>
          <a:prstGeom prst="rect">
            <a:avLst/>
          </a:prstGeom>
          <a:noFill/>
          <a:ln>
            <a:noFill/>
          </a:ln>
        </p:spPr>
        <p:txBody>
          <a:bodyPr anchorCtr="0" anchor="t" bIns="45700" lIns="91425" spcFirstLastPara="1" rIns="91425" wrap="square" tIns="45700">
            <a:normAutofit/>
          </a:bodyPr>
          <a:lstStyle>
            <a:lvl1pPr indent="-395287" lvl="0" marL="457200" algn="l">
              <a:lnSpc>
                <a:spcPct val="100000"/>
              </a:lnSpc>
              <a:spcBef>
                <a:spcPts val="525"/>
              </a:spcBef>
              <a:spcAft>
                <a:spcPts val="0"/>
              </a:spcAft>
              <a:buClr>
                <a:schemeClr val="dk1"/>
              </a:buClr>
              <a:buSzPts val="2625"/>
              <a:buChar char="•"/>
              <a:defRPr sz="2625"/>
            </a:lvl1pPr>
            <a:lvl2pPr indent="-371475" lvl="1" marL="914400" algn="l">
              <a:lnSpc>
                <a:spcPct val="100000"/>
              </a:lnSpc>
              <a:spcBef>
                <a:spcPts val="450"/>
              </a:spcBef>
              <a:spcAft>
                <a:spcPts val="0"/>
              </a:spcAft>
              <a:buClr>
                <a:schemeClr val="dk1"/>
              </a:buClr>
              <a:buSzPts val="2250"/>
              <a:buChar char="–"/>
              <a:defRPr sz="2250"/>
            </a:lvl2pPr>
            <a:lvl3pPr indent="-347662" lvl="2" marL="1371600" algn="l">
              <a:lnSpc>
                <a:spcPct val="100000"/>
              </a:lnSpc>
              <a:spcBef>
                <a:spcPts val="375"/>
              </a:spcBef>
              <a:spcAft>
                <a:spcPts val="0"/>
              </a:spcAft>
              <a:buClr>
                <a:schemeClr val="dk1"/>
              </a:buClr>
              <a:buSzPts val="1875"/>
              <a:buChar char="•"/>
              <a:defRPr sz="1875"/>
            </a:lvl3pPr>
            <a:lvl4pPr indent="-335914" lvl="3" marL="1828800" algn="l">
              <a:lnSpc>
                <a:spcPct val="100000"/>
              </a:lnSpc>
              <a:spcBef>
                <a:spcPts val="338"/>
              </a:spcBef>
              <a:spcAft>
                <a:spcPts val="0"/>
              </a:spcAft>
              <a:buClr>
                <a:schemeClr val="dk1"/>
              </a:buClr>
              <a:buSzPts val="1690"/>
              <a:buChar char="–"/>
              <a:defRPr sz="1690"/>
            </a:lvl4pPr>
            <a:lvl5pPr indent="-335914" lvl="4" marL="2286000" algn="l">
              <a:lnSpc>
                <a:spcPct val="100000"/>
              </a:lnSpc>
              <a:spcBef>
                <a:spcPts val="338"/>
              </a:spcBef>
              <a:spcAft>
                <a:spcPts val="0"/>
              </a:spcAft>
              <a:buClr>
                <a:schemeClr val="dk1"/>
              </a:buClr>
              <a:buSzPts val="1690"/>
              <a:buChar char="»"/>
              <a:defRPr sz="1690"/>
            </a:lvl5pPr>
            <a:lvl6pPr indent="-335914" lvl="5" marL="2743200" algn="l">
              <a:lnSpc>
                <a:spcPct val="100000"/>
              </a:lnSpc>
              <a:spcBef>
                <a:spcPts val="338"/>
              </a:spcBef>
              <a:spcAft>
                <a:spcPts val="0"/>
              </a:spcAft>
              <a:buClr>
                <a:schemeClr val="dk1"/>
              </a:buClr>
              <a:buSzPts val="1690"/>
              <a:buChar char="•"/>
              <a:defRPr sz="1690"/>
            </a:lvl6pPr>
            <a:lvl7pPr indent="-335914" lvl="6" marL="3200400" algn="l">
              <a:lnSpc>
                <a:spcPct val="100000"/>
              </a:lnSpc>
              <a:spcBef>
                <a:spcPts val="338"/>
              </a:spcBef>
              <a:spcAft>
                <a:spcPts val="0"/>
              </a:spcAft>
              <a:buClr>
                <a:schemeClr val="dk1"/>
              </a:buClr>
              <a:buSzPts val="1690"/>
              <a:buChar char="•"/>
              <a:defRPr sz="1690"/>
            </a:lvl7pPr>
            <a:lvl8pPr indent="-335915" lvl="7" marL="3657600" algn="l">
              <a:lnSpc>
                <a:spcPct val="100000"/>
              </a:lnSpc>
              <a:spcBef>
                <a:spcPts val="338"/>
              </a:spcBef>
              <a:spcAft>
                <a:spcPts val="0"/>
              </a:spcAft>
              <a:buClr>
                <a:schemeClr val="dk1"/>
              </a:buClr>
              <a:buSzPts val="1690"/>
              <a:buChar char="•"/>
              <a:defRPr sz="1690"/>
            </a:lvl8pPr>
            <a:lvl9pPr indent="-335915" lvl="8" marL="4114800" algn="l">
              <a:lnSpc>
                <a:spcPct val="100000"/>
              </a:lnSpc>
              <a:spcBef>
                <a:spcPts val="338"/>
              </a:spcBef>
              <a:spcAft>
                <a:spcPts val="0"/>
              </a:spcAft>
              <a:buClr>
                <a:schemeClr val="dk1"/>
              </a:buClr>
              <a:buSzPts val="1690"/>
              <a:buChar char="•"/>
              <a:defRPr sz="1690"/>
            </a:lvl9pPr>
          </a:lstStyle>
          <a:p/>
        </p:txBody>
      </p:sp>
      <p:sp>
        <p:nvSpPr>
          <p:cNvPr id="118" name="Google Shape;118;p62"/>
          <p:cNvSpPr txBox="1"/>
          <p:nvPr>
            <p:ph idx="10" type="dt"/>
          </p:nvPr>
        </p:nvSpPr>
        <p:spPr>
          <a:xfrm>
            <a:off x="571500" y="5959078"/>
            <a:ext cx="2667000" cy="3423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62"/>
          <p:cNvSpPr txBox="1"/>
          <p:nvPr>
            <p:ph idx="11" type="ftr"/>
          </p:nvPr>
        </p:nvSpPr>
        <p:spPr>
          <a:xfrm>
            <a:off x="3905250" y="5959078"/>
            <a:ext cx="3619500" cy="3423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62"/>
          <p:cNvSpPr txBox="1"/>
          <p:nvPr>
            <p:ph idx="12" type="sldNum"/>
          </p:nvPr>
        </p:nvSpPr>
        <p:spPr>
          <a:xfrm>
            <a:off x="8191500" y="5959078"/>
            <a:ext cx="2667000" cy="3423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1" name="Shape 121"/>
        <p:cNvGrpSpPr/>
        <p:nvPr/>
      </p:nvGrpSpPr>
      <p:grpSpPr>
        <a:xfrm>
          <a:off x="0" y="0"/>
          <a:ext cx="0" cy="0"/>
          <a:chOff x="0" y="0"/>
          <a:chExt cx="0" cy="0"/>
        </a:xfrm>
      </p:grpSpPr>
      <p:sp>
        <p:nvSpPr>
          <p:cNvPr id="122" name="Google Shape;122;p63"/>
          <p:cNvSpPr txBox="1"/>
          <p:nvPr>
            <p:ph type="title"/>
          </p:nvPr>
        </p:nvSpPr>
        <p:spPr>
          <a:xfrm>
            <a:off x="571500" y="257473"/>
            <a:ext cx="10287000" cy="1071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125"/>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63"/>
          <p:cNvSpPr txBox="1"/>
          <p:nvPr>
            <p:ph idx="1" type="body"/>
          </p:nvPr>
        </p:nvSpPr>
        <p:spPr>
          <a:xfrm>
            <a:off x="571500" y="1439168"/>
            <a:ext cx="5050235" cy="59977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50"/>
              </a:spcBef>
              <a:spcAft>
                <a:spcPts val="0"/>
              </a:spcAft>
              <a:buClr>
                <a:schemeClr val="dk1"/>
              </a:buClr>
              <a:buSzPts val="2250"/>
              <a:buNone/>
              <a:defRPr b="1" sz="2250"/>
            </a:lvl1pPr>
            <a:lvl2pPr indent="-228600" lvl="1" marL="914400" algn="l">
              <a:lnSpc>
                <a:spcPct val="100000"/>
              </a:lnSpc>
              <a:spcBef>
                <a:spcPts val="375"/>
              </a:spcBef>
              <a:spcAft>
                <a:spcPts val="0"/>
              </a:spcAft>
              <a:buClr>
                <a:schemeClr val="dk1"/>
              </a:buClr>
              <a:buSzPts val="1875"/>
              <a:buNone/>
              <a:defRPr b="1" sz="1875"/>
            </a:lvl2pPr>
            <a:lvl3pPr indent="-228600" lvl="2" marL="1371600" algn="l">
              <a:lnSpc>
                <a:spcPct val="100000"/>
              </a:lnSpc>
              <a:spcBef>
                <a:spcPts val="338"/>
              </a:spcBef>
              <a:spcAft>
                <a:spcPts val="0"/>
              </a:spcAft>
              <a:buClr>
                <a:schemeClr val="dk1"/>
              </a:buClr>
              <a:buSzPts val="1690"/>
              <a:buNone/>
              <a:defRPr b="1" sz="1690"/>
            </a:lvl3pPr>
            <a:lvl4pPr indent="-228600" lvl="3" marL="1828800" algn="l">
              <a:lnSpc>
                <a:spcPct val="100000"/>
              </a:lnSpc>
              <a:spcBef>
                <a:spcPts val="300"/>
              </a:spcBef>
              <a:spcAft>
                <a:spcPts val="0"/>
              </a:spcAft>
              <a:buClr>
                <a:schemeClr val="dk1"/>
              </a:buClr>
              <a:buSzPts val="1500"/>
              <a:buNone/>
              <a:defRPr b="1" sz="1500"/>
            </a:lvl4pPr>
            <a:lvl5pPr indent="-228600" lvl="4" marL="2286000" algn="l">
              <a:lnSpc>
                <a:spcPct val="100000"/>
              </a:lnSpc>
              <a:spcBef>
                <a:spcPts val="300"/>
              </a:spcBef>
              <a:spcAft>
                <a:spcPts val="0"/>
              </a:spcAft>
              <a:buClr>
                <a:schemeClr val="dk1"/>
              </a:buClr>
              <a:buSzPts val="1500"/>
              <a:buNone/>
              <a:defRPr b="1" sz="1500"/>
            </a:lvl5pPr>
            <a:lvl6pPr indent="-228600" lvl="5" marL="2743200" algn="l">
              <a:lnSpc>
                <a:spcPct val="100000"/>
              </a:lnSpc>
              <a:spcBef>
                <a:spcPts val="300"/>
              </a:spcBef>
              <a:spcAft>
                <a:spcPts val="0"/>
              </a:spcAft>
              <a:buClr>
                <a:schemeClr val="dk1"/>
              </a:buClr>
              <a:buSzPts val="1500"/>
              <a:buNone/>
              <a:defRPr b="1" sz="1500"/>
            </a:lvl6pPr>
            <a:lvl7pPr indent="-228600" lvl="6" marL="3200400" algn="l">
              <a:lnSpc>
                <a:spcPct val="100000"/>
              </a:lnSpc>
              <a:spcBef>
                <a:spcPts val="300"/>
              </a:spcBef>
              <a:spcAft>
                <a:spcPts val="0"/>
              </a:spcAft>
              <a:buClr>
                <a:schemeClr val="dk1"/>
              </a:buClr>
              <a:buSzPts val="1500"/>
              <a:buNone/>
              <a:defRPr b="1" sz="1500"/>
            </a:lvl7pPr>
            <a:lvl8pPr indent="-228600" lvl="7" marL="3657600" algn="l">
              <a:lnSpc>
                <a:spcPct val="100000"/>
              </a:lnSpc>
              <a:spcBef>
                <a:spcPts val="300"/>
              </a:spcBef>
              <a:spcAft>
                <a:spcPts val="0"/>
              </a:spcAft>
              <a:buClr>
                <a:schemeClr val="dk1"/>
              </a:buClr>
              <a:buSzPts val="1500"/>
              <a:buNone/>
              <a:defRPr b="1" sz="1500"/>
            </a:lvl8pPr>
            <a:lvl9pPr indent="-228600" lvl="8" marL="4114800" algn="l">
              <a:lnSpc>
                <a:spcPct val="100000"/>
              </a:lnSpc>
              <a:spcBef>
                <a:spcPts val="300"/>
              </a:spcBef>
              <a:spcAft>
                <a:spcPts val="0"/>
              </a:spcAft>
              <a:buClr>
                <a:schemeClr val="dk1"/>
              </a:buClr>
              <a:buSzPts val="1500"/>
              <a:buNone/>
              <a:defRPr b="1" sz="1500"/>
            </a:lvl9pPr>
          </a:lstStyle>
          <a:p/>
        </p:txBody>
      </p:sp>
      <p:sp>
        <p:nvSpPr>
          <p:cNvPr id="124" name="Google Shape;124;p63"/>
          <p:cNvSpPr txBox="1"/>
          <p:nvPr>
            <p:ph idx="2" type="body"/>
          </p:nvPr>
        </p:nvSpPr>
        <p:spPr>
          <a:xfrm>
            <a:off x="571500" y="2038945"/>
            <a:ext cx="5050235" cy="3704333"/>
          </a:xfrm>
          <a:prstGeom prst="rect">
            <a:avLst/>
          </a:prstGeom>
          <a:noFill/>
          <a:ln>
            <a:noFill/>
          </a:ln>
        </p:spPr>
        <p:txBody>
          <a:bodyPr anchorCtr="0" anchor="t" bIns="45700" lIns="91425" spcFirstLastPara="1" rIns="91425" wrap="square" tIns="45700">
            <a:normAutofit/>
          </a:bodyPr>
          <a:lstStyle>
            <a:lvl1pPr indent="-371475" lvl="0" marL="457200" algn="l">
              <a:lnSpc>
                <a:spcPct val="100000"/>
              </a:lnSpc>
              <a:spcBef>
                <a:spcPts val="450"/>
              </a:spcBef>
              <a:spcAft>
                <a:spcPts val="0"/>
              </a:spcAft>
              <a:buClr>
                <a:schemeClr val="dk1"/>
              </a:buClr>
              <a:buSzPts val="2250"/>
              <a:buChar char="•"/>
              <a:defRPr sz="2250"/>
            </a:lvl1pPr>
            <a:lvl2pPr indent="-347662" lvl="1" marL="914400" algn="l">
              <a:lnSpc>
                <a:spcPct val="100000"/>
              </a:lnSpc>
              <a:spcBef>
                <a:spcPts val="375"/>
              </a:spcBef>
              <a:spcAft>
                <a:spcPts val="0"/>
              </a:spcAft>
              <a:buClr>
                <a:schemeClr val="dk1"/>
              </a:buClr>
              <a:buSzPts val="1875"/>
              <a:buChar char="–"/>
              <a:defRPr sz="1875"/>
            </a:lvl2pPr>
            <a:lvl3pPr indent="-335914" lvl="2" marL="1371600" algn="l">
              <a:lnSpc>
                <a:spcPct val="100000"/>
              </a:lnSpc>
              <a:spcBef>
                <a:spcPts val="338"/>
              </a:spcBef>
              <a:spcAft>
                <a:spcPts val="0"/>
              </a:spcAft>
              <a:buClr>
                <a:schemeClr val="dk1"/>
              </a:buClr>
              <a:buSzPts val="1690"/>
              <a:buChar char="•"/>
              <a:defRPr sz="1690"/>
            </a:lvl3pPr>
            <a:lvl4pPr indent="-323850" lvl="3" marL="1828800" algn="l">
              <a:lnSpc>
                <a:spcPct val="100000"/>
              </a:lnSpc>
              <a:spcBef>
                <a:spcPts val="300"/>
              </a:spcBef>
              <a:spcAft>
                <a:spcPts val="0"/>
              </a:spcAft>
              <a:buClr>
                <a:schemeClr val="dk1"/>
              </a:buClr>
              <a:buSzPts val="1500"/>
              <a:buChar char="–"/>
              <a:defRPr sz="1500"/>
            </a:lvl4pPr>
            <a:lvl5pPr indent="-323850" lvl="4" marL="2286000" algn="l">
              <a:lnSpc>
                <a:spcPct val="100000"/>
              </a:lnSpc>
              <a:spcBef>
                <a:spcPts val="300"/>
              </a:spcBef>
              <a:spcAft>
                <a:spcPts val="0"/>
              </a:spcAft>
              <a:buClr>
                <a:schemeClr val="dk1"/>
              </a:buClr>
              <a:buSzPts val="1500"/>
              <a:buChar char="»"/>
              <a:defRPr sz="15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125" name="Google Shape;125;p63"/>
          <p:cNvSpPr txBox="1"/>
          <p:nvPr>
            <p:ph idx="3" type="body"/>
          </p:nvPr>
        </p:nvSpPr>
        <p:spPr>
          <a:xfrm>
            <a:off x="5806282" y="1439168"/>
            <a:ext cx="5052219" cy="59977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50"/>
              </a:spcBef>
              <a:spcAft>
                <a:spcPts val="0"/>
              </a:spcAft>
              <a:buClr>
                <a:schemeClr val="dk1"/>
              </a:buClr>
              <a:buSzPts val="2250"/>
              <a:buNone/>
              <a:defRPr b="1" sz="2250"/>
            </a:lvl1pPr>
            <a:lvl2pPr indent="-228600" lvl="1" marL="914400" algn="l">
              <a:lnSpc>
                <a:spcPct val="100000"/>
              </a:lnSpc>
              <a:spcBef>
                <a:spcPts val="375"/>
              </a:spcBef>
              <a:spcAft>
                <a:spcPts val="0"/>
              </a:spcAft>
              <a:buClr>
                <a:schemeClr val="dk1"/>
              </a:buClr>
              <a:buSzPts val="1875"/>
              <a:buNone/>
              <a:defRPr b="1" sz="1875"/>
            </a:lvl2pPr>
            <a:lvl3pPr indent="-228600" lvl="2" marL="1371600" algn="l">
              <a:lnSpc>
                <a:spcPct val="100000"/>
              </a:lnSpc>
              <a:spcBef>
                <a:spcPts val="338"/>
              </a:spcBef>
              <a:spcAft>
                <a:spcPts val="0"/>
              </a:spcAft>
              <a:buClr>
                <a:schemeClr val="dk1"/>
              </a:buClr>
              <a:buSzPts val="1690"/>
              <a:buNone/>
              <a:defRPr b="1" sz="1690"/>
            </a:lvl3pPr>
            <a:lvl4pPr indent="-228600" lvl="3" marL="1828800" algn="l">
              <a:lnSpc>
                <a:spcPct val="100000"/>
              </a:lnSpc>
              <a:spcBef>
                <a:spcPts val="300"/>
              </a:spcBef>
              <a:spcAft>
                <a:spcPts val="0"/>
              </a:spcAft>
              <a:buClr>
                <a:schemeClr val="dk1"/>
              </a:buClr>
              <a:buSzPts val="1500"/>
              <a:buNone/>
              <a:defRPr b="1" sz="1500"/>
            </a:lvl4pPr>
            <a:lvl5pPr indent="-228600" lvl="4" marL="2286000" algn="l">
              <a:lnSpc>
                <a:spcPct val="100000"/>
              </a:lnSpc>
              <a:spcBef>
                <a:spcPts val="300"/>
              </a:spcBef>
              <a:spcAft>
                <a:spcPts val="0"/>
              </a:spcAft>
              <a:buClr>
                <a:schemeClr val="dk1"/>
              </a:buClr>
              <a:buSzPts val="1500"/>
              <a:buNone/>
              <a:defRPr b="1" sz="1500"/>
            </a:lvl5pPr>
            <a:lvl6pPr indent="-228600" lvl="5" marL="2743200" algn="l">
              <a:lnSpc>
                <a:spcPct val="100000"/>
              </a:lnSpc>
              <a:spcBef>
                <a:spcPts val="300"/>
              </a:spcBef>
              <a:spcAft>
                <a:spcPts val="0"/>
              </a:spcAft>
              <a:buClr>
                <a:schemeClr val="dk1"/>
              </a:buClr>
              <a:buSzPts val="1500"/>
              <a:buNone/>
              <a:defRPr b="1" sz="1500"/>
            </a:lvl6pPr>
            <a:lvl7pPr indent="-228600" lvl="6" marL="3200400" algn="l">
              <a:lnSpc>
                <a:spcPct val="100000"/>
              </a:lnSpc>
              <a:spcBef>
                <a:spcPts val="300"/>
              </a:spcBef>
              <a:spcAft>
                <a:spcPts val="0"/>
              </a:spcAft>
              <a:buClr>
                <a:schemeClr val="dk1"/>
              </a:buClr>
              <a:buSzPts val="1500"/>
              <a:buNone/>
              <a:defRPr b="1" sz="1500"/>
            </a:lvl7pPr>
            <a:lvl8pPr indent="-228600" lvl="7" marL="3657600" algn="l">
              <a:lnSpc>
                <a:spcPct val="100000"/>
              </a:lnSpc>
              <a:spcBef>
                <a:spcPts val="300"/>
              </a:spcBef>
              <a:spcAft>
                <a:spcPts val="0"/>
              </a:spcAft>
              <a:buClr>
                <a:schemeClr val="dk1"/>
              </a:buClr>
              <a:buSzPts val="1500"/>
              <a:buNone/>
              <a:defRPr b="1" sz="1500"/>
            </a:lvl8pPr>
            <a:lvl9pPr indent="-228600" lvl="8" marL="4114800" algn="l">
              <a:lnSpc>
                <a:spcPct val="100000"/>
              </a:lnSpc>
              <a:spcBef>
                <a:spcPts val="300"/>
              </a:spcBef>
              <a:spcAft>
                <a:spcPts val="0"/>
              </a:spcAft>
              <a:buClr>
                <a:schemeClr val="dk1"/>
              </a:buClr>
              <a:buSzPts val="1500"/>
              <a:buNone/>
              <a:defRPr b="1" sz="1500"/>
            </a:lvl9pPr>
          </a:lstStyle>
          <a:p/>
        </p:txBody>
      </p:sp>
      <p:sp>
        <p:nvSpPr>
          <p:cNvPr id="126" name="Google Shape;126;p63"/>
          <p:cNvSpPr txBox="1"/>
          <p:nvPr>
            <p:ph idx="4" type="body"/>
          </p:nvPr>
        </p:nvSpPr>
        <p:spPr>
          <a:xfrm>
            <a:off x="5806282" y="2038945"/>
            <a:ext cx="5052219" cy="3704333"/>
          </a:xfrm>
          <a:prstGeom prst="rect">
            <a:avLst/>
          </a:prstGeom>
          <a:noFill/>
          <a:ln>
            <a:noFill/>
          </a:ln>
        </p:spPr>
        <p:txBody>
          <a:bodyPr anchorCtr="0" anchor="t" bIns="45700" lIns="91425" spcFirstLastPara="1" rIns="91425" wrap="square" tIns="45700">
            <a:normAutofit/>
          </a:bodyPr>
          <a:lstStyle>
            <a:lvl1pPr indent="-371475" lvl="0" marL="457200" algn="l">
              <a:lnSpc>
                <a:spcPct val="100000"/>
              </a:lnSpc>
              <a:spcBef>
                <a:spcPts val="450"/>
              </a:spcBef>
              <a:spcAft>
                <a:spcPts val="0"/>
              </a:spcAft>
              <a:buClr>
                <a:schemeClr val="dk1"/>
              </a:buClr>
              <a:buSzPts val="2250"/>
              <a:buChar char="•"/>
              <a:defRPr sz="2250"/>
            </a:lvl1pPr>
            <a:lvl2pPr indent="-347662" lvl="1" marL="914400" algn="l">
              <a:lnSpc>
                <a:spcPct val="100000"/>
              </a:lnSpc>
              <a:spcBef>
                <a:spcPts val="375"/>
              </a:spcBef>
              <a:spcAft>
                <a:spcPts val="0"/>
              </a:spcAft>
              <a:buClr>
                <a:schemeClr val="dk1"/>
              </a:buClr>
              <a:buSzPts val="1875"/>
              <a:buChar char="–"/>
              <a:defRPr sz="1875"/>
            </a:lvl2pPr>
            <a:lvl3pPr indent="-335914" lvl="2" marL="1371600" algn="l">
              <a:lnSpc>
                <a:spcPct val="100000"/>
              </a:lnSpc>
              <a:spcBef>
                <a:spcPts val="338"/>
              </a:spcBef>
              <a:spcAft>
                <a:spcPts val="0"/>
              </a:spcAft>
              <a:buClr>
                <a:schemeClr val="dk1"/>
              </a:buClr>
              <a:buSzPts val="1690"/>
              <a:buChar char="•"/>
              <a:defRPr sz="1690"/>
            </a:lvl3pPr>
            <a:lvl4pPr indent="-323850" lvl="3" marL="1828800" algn="l">
              <a:lnSpc>
                <a:spcPct val="100000"/>
              </a:lnSpc>
              <a:spcBef>
                <a:spcPts val="300"/>
              </a:spcBef>
              <a:spcAft>
                <a:spcPts val="0"/>
              </a:spcAft>
              <a:buClr>
                <a:schemeClr val="dk1"/>
              </a:buClr>
              <a:buSzPts val="1500"/>
              <a:buChar char="–"/>
              <a:defRPr sz="1500"/>
            </a:lvl4pPr>
            <a:lvl5pPr indent="-323850" lvl="4" marL="2286000" algn="l">
              <a:lnSpc>
                <a:spcPct val="100000"/>
              </a:lnSpc>
              <a:spcBef>
                <a:spcPts val="300"/>
              </a:spcBef>
              <a:spcAft>
                <a:spcPts val="0"/>
              </a:spcAft>
              <a:buClr>
                <a:schemeClr val="dk1"/>
              </a:buClr>
              <a:buSzPts val="1500"/>
              <a:buChar char="»"/>
              <a:defRPr sz="15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127" name="Google Shape;127;p63"/>
          <p:cNvSpPr txBox="1"/>
          <p:nvPr>
            <p:ph idx="10" type="dt"/>
          </p:nvPr>
        </p:nvSpPr>
        <p:spPr>
          <a:xfrm>
            <a:off x="571500" y="5959078"/>
            <a:ext cx="2667000" cy="3423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63"/>
          <p:cNvSpPr txBox="1"/>
          <p:nvPr>
            <p:ph idx="11" type="ftr"/>
          </p:nvPr>
        </p:nvSpPr>
        <p:spPr>
          <a:xfrm>
            <a:off x="3905250" y="5959078"/>
            <a:ext cx="3619500" cy="3423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63"/>
          <p:cNvSpPr txBox="1"/>
          <p:nvPr>
            <p:ph idx="12" type="sldNum"/>
          </p:nvPr>
        </p:nvSpPr>
        <p:spPr>
          <a:xfrm>
            <a:off x="8191500" y="5959078"/>
            <a:ext cx="2667000" cy="3423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0" name="Shape 130"/>
        <p:cNvGrpSpPr/>
        <p:nvPr/>
      </p:nvGrpSpPr>
      <p:grpSpPr>
        <a:xfrm>
          <a:off x="0" y="0"/>
          <a:ext cx="0" cy="0"/>
          <a:chOff x="0" y="0"/>
          <a:chExt cx="0" cy="0"/>
        </a:xfrm>
      </p:grpSpPr>
      <p:sp>
        <p:nvSpPr>
          <p:cNvPr id="131" name="Google Shape;131;p64"/>
          <p:cNvSpPr txBox="1"/>
          <p:nvPr>
            <p:ph type="title"/>
          </p:nvPr>
        </p:nvSpPr>
        <p:spPr>
          <a:xfrm>
            <a:off x="571500" y="257473"/>
            <a:ext cx="10287000" cy="1071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64"/>
          <p:cNvSpPr txBox="1"/>
          <p:nvPr>
            <p:ph idx="10" type="dt"/>
          </p:nvPr>
        </p:nvSpPr>
        <p:spPr>
          <a:xfrm>
            <a:off x="571500" y="5959078"/>
            <a:ext cx="2667000" cy="3423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64"/>
          <p:cNvSpPr txBox="1"/>
          <p:nvPr>
            <p:ph idx="11" type="ftr"/>
          </p:nvPr>
        </p:nvSpPr>
        <p:spPr>
          <a:xfrm>
            <a:off x="3905250" y="5959078"/>
            <a:ext cx="3619500" cy="3423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64"/>
          <p:cNvSpPr txBox="1"/>
          <p:nvPr>
            <p:ph idx="12" type="sldNum"/>
          </p:nvPr>
        </p:nvSpPr>
        <p:spPr>
          <a:xfrm>
            <a:off x="8191500" y="5959078"/>
            <a:ext cx="2667000" cy="3423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5" name="Shape 135"/>
        <p:cNvGrpSpPr/>
        <p:nvPr/>
      </p:nvGrpSpPr>
      <p:grpSpPr>
        <a:xfrm>
          <a:off x="0" y="0"/>
          <a:ext cx="0" cy="0"/>
          <a:chOff x="0" y="0"/>
          <a:chExt cx="0" cy="0"/>
        </a:xfrm>
      </p:grpSpPr>
      <p:sp>
        <p:nvSpPr>
          <p:cNvPr id="136" name="Google Shape;136;p65"/>
          <p:cNvSpPr txBox="1"/>
          <p:nvPr>
            <p:ph type="title"/>
          </p:nvPr>
        </p:nvSpPr>
        <p:spPr>
          <a:xfrm>
            <a:off x="571501" y="255984"/>
            <a:ext cx="3760391" cy="1089422"/>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1875"/>
              <a:buFont typeface="Calibri"/>
              <a:buNone/>
              <a:defRPr b="1" sz="187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65"/>
          <p:cNvSpPr txBox="1"/>
          <p:nvPr>
            <p:ph idx="1" type="body"/>
          </p:nvPr>
        </p:nvSpPr>
        <p:spPr>
          <a:xfrm>
            <a:off x="4468812" y="255985"/>
            <a:ext cx="6389688" cy="5487293"/>
          </a:xfrm>
          <a:prstGeom prst="rect">
            <a:avLst/>
          </a:prstGeom>
          <a:noFill/>
          <a:ln>
            <a:noFill/>
          </a:ln>
        </p:spPr>
        <p:txBody>
          <a:bodyPr anchorCtr="0" anchor="t" bIns="45700" lIns="91425" spcFirstLastPara="1" rIns="91425" wrap="square" tIns="45700">
            <a:normAutofit/>
          </a:bodyPr>
          <a:lstStyle>
            <a:lvl1pPr indent="-419100" lvl="0" marL="457200" algn="l">
              <a:lnSpc>
                <a:spcPct val="100000"/>
              </a:lnSpc>
              <a:spcBef>
                <a:spcPts val="600"/>
              </a:spcBef>
              <a:spcAft>
                <a:spcPts val="0"/>
              </a:spcAft>
              <a:buClr>
                <a:schemeClr val="dk1"/>
              </a:buClr>
              <a:buSzPts val="3000"/>
              <a:buChar char="•"/>
              <a:defRPr sz="3000"/>
            </a:lvl1pPr>
            <a:lvl2pPr indent="-395287" lvl="1" marL="914400" algn="l">
              <a:lnSpc>
                <a:spcPct val="100000"/>
              </a:lnSpc>
              <a:spcBef>
                <a:spcPts val="525"/>
              </a:spcBef>
              <a:spcAft>
                <a:spcPts val="0"/>
              </a:spcAft>
              <a:buClr>
                <a:schemeClr val="dk1"/>
              </a:buClr>
              <a:buSzPts val="2625"/>
              <a:buChar char="–"/>
              <a:defRPr sz="2625"/>
            </a:lvl2pPr>
            <a:lvl3pPr indent="-371475" lvl="2" marL="1371600" algn="l">
              <a:lnSpc>
                <a:spcPct val="100000"/>
              </a:lnSpc>
              <a:spcBef>
                <a:spcPts val="450"/>
              </a:spcBef>
              <a:spcAft>
                <a:spcPts val="0"/>
              </a:spcAft>
              <a:buClr>
                <a:schemeClr val="dk1"/>
              </a:buClr>
              <a:buSzPts val="2250"/>
              <a:buChar char="•"/>
              <a:defRPr sz="2250"/>
            </a:lvl3pPr>
            <a:lvl4pPr indent="-347662" lvl="3" marL="1828800" algn="l">
              <a:lnSpc>
                <a:spcPct val="100000"/>
              </a:lnSpc>
              <a:spcBef>
                <a:spcPts val="375"/>
              </a:spcBef>
              <a:spcAft>
                <a:spcPts val="0"/>
              </a:spcAft>
              <a:buClr>
                <a:schemeClr val="dk1"/>
              </a:buClr>
              <a:buSzPts val="1875"/>
              <a:buChar char="–"/>
              <a:defRPr sz="1875"/>
            </a:lvl4pPr>
            <a:lvl5pPr indent="-347662" lvl="4" marL="2286000" algn="l">
              <a:lnSpc>
                <a:spcPct val="100000"/>
              </a:lnSpc>
              <a:spcBef>
                <a:spcPts val="375"/>
              </a:spcBef>
              <a:spcAft>
                <a:spcPts val="0"/>
              </a:spcAft>
              <a:buClr>
                <a:schemeClr val="dk1"/>
              </a:buClr>
              <a:buSzPts val="1875"/>
              <a:buChar char="»"/>
              <a:defRPr sz="1875"/>
            </a:lvl5pPr>
            <a:lvl6pPr indent="-347662" lvl="5" marL="2743200" algn="l">
              <a:lnSpc>
                <a:spcPct val="100000"/>
              </a:lnSpc>
              <a:spcBef>
                <a:spcPts val="375"/>
              </a:spcBef>
              <a:spcAft>
                <a:spcPts val="0"/>
              </a:spcAft>
              <a:buClr>
                <a:schemeClr val="dk1"/>
              </a:buClr>
              <a:buSzPts val="1875"/>
              <a:buChar char="•"/>
              <a:defRPr sz="1875"/>
            </a:lvl6pPr>
            <a:lvl7pPr indent="-347662" lvl="6" marL="3200400" algn="l">
              <a:lnSpc>
                <a:spcPct val="100000"/>
              </a:lnSpc>
              <a:spcBef>
                <a:spcPts val="375"/>
              </a:spcBef>
              <a:spcAft>
                <a:spcPts val="0"/>
              </a:spcAft>
              <a:buClr>
                <a:schemeClr val="dk1"/>
              </a:buClr>
              <a:buSzPts val="1875"/>
              <a:buChar char="•"/>
              <a:defRPr sz="1875"/>
            </a:lvl7pPr>
            <a:lvl8pPr indent="-347662" lvl="7" marL="3657600" algn="l">
              <a:lnSpc>
                <a:spcPct val="100000"/>
              </a:lnSpc>
              <a:spcBef>
                <a:spcPts val="375"/>
              </a:spcBef>
              <a:spcAft>
                <a:spcPts val="0"/>
              </a:spcAft>
              <a:buClr>
                <a:schemeClr val="dk1"/>
              </a:buClr>
              <a:buSzPts val="1875"/>
              <a:buChar char="•"/>
              <a:defRPr sz="1875"/>
            </a:lvl8pPr>
            <a:lvl9pPr indent="-347662" lvl="8" marL="4114800" algn="l">
              <a:lnSpc>
                <a:spcPct val="100000"/>
              </a:lnSpc>
              <a:spcBef>
                <a:spcPts val="375"/>
              </a:spcBef>
              <a:spcAft>
                <a:spcPts val="0"/>
              </a:spcAft>
              <a:buClr>
                <a:schemeClr val="dk1"/>
              </a:buClr>
              <a:buSzPts val="1875"/>
              <a:buChar char="•"/>
              <a:defRPr sz="1875"/>
            </a:lvl9pPr>
          </a:lstStyle>
          <a:p/>
        </p:txBody>
      </p:sp>
      <p:sp>
        <p:nvSpPr>
          <p:cNvPr id="138" name="Google Shape;138;p65"/>
          <p:cNvSpPr txBox="1"/>
          <p:nvPr>
            <p:ph idx="2" type="body"/>
          </p:nvPr>
        </p:nvSpPr>
        <p:spPr>
          <a:xfrm>
            <a:off x="571501" y="1345406"/>
            <a:ext cx="3760391" cy="439787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63"/>
              </a:spcBef>
              <a:spcAft>
                <a:spcPts val="0"/>
              </a:spcAft>
              <a:buClr>
                <a:schemeClr val="dk1"/>
              </a:buClr>
              <a:buSzPts val="1315"/>
              <a:buNone/>
              <a:defRPr sz="1315"/>
            </a:lvl1pPr>
            <a:lvl2pPr indent="-228600" lvl="1" marL="914400" algn="l">
              <a:lnSpc>
                <a:spcPct val="100000"/>
              </a:lnSpc>
              <a:spcBef>
                <a:spcPts val="225"/>
              </a:spcBef>
              <a:spcAft>
                <a:spcPts val="0"/>
              </a:spcAft>
              <a:buClr>
                <a:schemeClr val="dk1"/>
              </a:buClr>
              <a:buSzPts val="1125"/>
              <a:buNone/>
              <a:defRPr sz="1125"/>
            </a:lvl2pPr>
            <a:lvl3pPr indent="-228600" lvl="2" marL="1371600" algn="l">
              <a:lnSpc>
                <a:spcPct val="100000"/>
              </a:lnSpc>
              <a:spcBef>
                <a:spcPts val="188"/>
              </a:spcBef>
              <a:spcAft>
                <a:spcPts val="0"/>
              </a:spcAft>
              <a:buClr>
                <a:schemeClr val="dk1"/>
              </a:buClr>
              <a:buSzPts val="940"/>
              <a:buNone/>
              <a:defRPr sz="939"/>
            </a:lvl3pPr>
            <a:lvl4pPr indent="-228600" lvl="3" marL="1828800" algn="l">
              <a:lnSpc>
                <a:spcPct val="100000"/>
              </a:lnSpc>
              <a:spcBef>
                <a:spcPts val="169"/>
              </a:spcBef>
              <a:spcAft>
                <a:spcPts val="0"/>
              </a:spcAft>
              <a:buClr>
                <a:schemeClr val="dk1"/>
              </a:buClr>
              <a:buSzPts val="845"/>
              <a:buNone/>
              <a:defRPr sz="845"/>
            </a:lvl4pPr>
            <a:lvl5pPr indent="-228600" lvl="4" marL="2286000" algn="l">
              <a:lnSpc>
                <a:spcPct val="100000"/>
              </a:lnSpc>
              <a:spcBef>
                <a:spcPts val="169"/>
              </a:spcBef>
              <a:spcAft>
                <a:spcPts val="0"/>
              </a:spcAft>
              <a:buClr>
                <a:schemeClr val="dk1"/>
              </a:buClr>
              <a:buSzPts val="845"/>
              <a:buNone/>
              <a:defRPr sz="845"/>
            </a:lvl5pPr>
            <a:lvl6pPr indent="-228600" lvl="5" marL="2743200" algn="l">
              <a:lnSpc>
                <a:spcPct val="100000"/>
              </a:lnSpc>
              <a:spcBef>
                <a:spcPts val="169"/>
              </a:spcBef>
              <a:spcAft>
                <a:spcPts val="0"/>
              </a:spcAft>
              <a:buClr>
                <a:schemeClr val="dk1"/>
              </a:buClr>
              <a:buSzPts val="845"/>
              <a:buNone/>
              <a:defRPr sz="845"/>
            </a:lvl6pPr>
            <a:lvl7pPr indent="-228600" lvl="6" marL="3200400" algn="l">
              <a:lnSpc>
                <a:spcPct val="100000"/>
              </a:lnSpc>
              <a:spcBef>
                <a:spcPts val="169"/>
              </a:spcBef>
              <a:spcAft>
                <a:spcPts val="0"/>
              </a:spcAft>
              <a:buClr>
                <a:schemeClr val="dk1"/>
              </a:buClr>
              <a:buSzPts val="845"/>
              <a:buNone/>
              <a:defRPr sz="845"/>
            </a:lvl7pPr>
            <a:lvl8pPr indent="-228600" lvl="7" marL="3657600" algn="l">
              <a:lnSpc>
                <a:spcPct val="100000"/>
              </a:lnSpc>
              <a:spcBef>
                <a:spcPts val="169"/>
              </a:spcBef>
              <a:spcAft>
                <a:spcPts val="0"/>
              </a:spcAft>
              <a:buClr>
                <a:schemeClr val="dk1"/>
              </a:buClr>
              <a:buSzPts val="845"/>
              <a:buNone/>
              <a:defRPr sz="845"/>
            </a:lvl8pPr>
            <a:lvl9pPr indent="-228600" lvl="8" marL="4114800" algn="l">
              <a:lnSpc>
                <a:spcPct val="100000"/>
              </a:lnSpc>
              <a:spcBef>
                <a:spcPts val="169"/>
              </a:spcBef>
              <a:spcAft>
                <a:spcPts val="0"/>
              </a:spcAft>
              <a:buClr>
                <a:schemeClr val="dk1"/>
              </a:buClr>
              <a:buSzPts val="845"/>
              <a:buNone/>
              <a:defRPr sz="845"/>
            </a:lvl9pPr>
          </a:lstStyle>
          <a:p/>
        </p:txBody>
      </p:sp>
      <p:sp>
        <p:nvSpPr>
          <p:cNvPr id="139" name="Google Shape;139;p65"/>
          <p:cNvSpPr txBox="1"/>
          <p:nvPr>
            <p:ph idx="10" type="dt"/>
          </p:nvPr>
        </p:nvSpPr>
        <p:spPr>
          <a:xfrm>
            <a:off x="571500" y="5959078"/>
            <a:ext cx="2667000" cy="3423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65"/>
          <p:cNvSpPr txBox="1"/>
          <p:nvPr>
            <p:ph idx="11" type="ftr"/>
          </p:nvPr>
        </p:nvSpPr>
        <p:spPr>
          <a:xfrm>
            <a:off x="3905250" y="5959078"/>
            <a:ext cx="3619500" cy="3423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65"/>
          <p:cNvSpPr txBox="1"/>
          <p:nvPr>
            <p:ph idx="12" type="sldNum"/>
          </p:nvPr>
        </p:nvSpPr>
        <p:spPr>
          <a:xfrm>
            <a:off x="8191500" y="5959078"/>
            <a:ext cx="2667000" cy="3423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56"/>
          <p:cNvSpPr txBox="1"/>
          <p:nvPr>
            <p:ph type="title"/>
          </p:nvPr>
        </p:nvSpPr>
        <p:spPr>
          <a:xfrm>
            <a:off x="609600" y="190500"/>
            <a:ext cx="10972800" cy="58261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6"/>
          <p:cNvSpPr txBox="1"/>
          <p:nvPr>
            <p:ph idx="1" type="body"/>
          </p:nvPr>
        </p:nvSpPr>
        <p:spPr>
          <a:xfrm>
            <a:off x="609600" y="1174750"/>
            <a:ext cx="10972800" cy="49530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5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2" name="Shape 142"/>
        <p:cNvGrpSpPr/>
        <p:nvPr/>
      </p:nvGrpSpPr>
      <p:grpSpPr>
        <a:xfrm>
          <a:off x="0" y="0"/>
          <a:ext cx="0" cy="0"/>
          <a:chOff x="0" y="0"/>
          <a:chExt cx="0" cy="0"/>
        </a:xfrm>
      </p:grpSpPr>
      <p:sp>
        <p:nvSpPr>
          <p:cNvPr id="143" name="Google Shape;143;p66"/>
          <p:cNvSpPr txBox="1"/>
          <p:nvPr>
            <p:ph type="title"/>
          </p:nvPr>
        </p:nvSpPr>
        <p:spPr>
          <a:xfrm>
            <a:off x="2240360" y="4500562"/>
            <a:ext cx="6858000" cy="531317"/>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1875"/>
              <a:buFont typeface="Calibri"/>
              <a:buNone/>
              <a:defRPr b="1" sz="187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66"/>
          <p:cNvSpPr/>
          <p:nvPr>
            <p:ph idx="2" type="pic"/>
          </p:nvPr>
        </p:nvSpPr>
        <p:spPr>
          <a:xfrm>
            <a:off x="2240360" y="574477"/>
            <a:ext cx="6858000" cy="3857625"/>
          </a:xfrm>
          <a:prstGeom prst="rect">
            <a:avLst/>
          </a:prstGeom>
          <a:noFill/>
          <a:ln>
            <a:noFill/>
          </a:ln>
        </p:spPr>
      </p:sp>
      <p:sp>
        <p:nvSpPr>
          <p:cNvPr id="145" name="Google Shape;145;p66"/>
          <p:cNvSpPr txBox="1"/>
          <p:nvPr>
            <p:ph idx="1" type="body"/>
          </p:nvPr>
        </p:nvSpPr>
        <p:spPr>
          <a:xfrm>
            <a:off x="2240360" y="5031879"/>
            <a:ext cx="6858000" cy="75455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63"/>
              </a:spcBef>
              <a:spcAft>
                <a:spcPts val="0"/>
              </a:spcAft>
              <a:buClr>
                <a:schemeClr val="dk1"/>
              </a:buClr>
              <a:buSzPts val="1315"/>
              <a:buNone/>
              <a:defRPr sz="1315"/>
            </a:lvl1pPr>
            <a:lvl2pPr indent="-228600" lvl="1" marL="914400" algn="l">
              <a:lnSpc>
                <a:spcPct val="100000"/>
              </a:lnSpc>
              <a:spcBef>
                <a:spcPts val="225"/>
              </a:spcBef>
              <a:spcAft>
                <a:spcPts val="0"/>
              </a:spcAft>
              <a:buClr>
                <a:schemeClr val="dk1"/>
              </a:buClr>
              <a:buSzPts val="1125"/>
              <a:buNone/>
              <a:defRPr sz="1125"/>
            </a:lvl2pPr>
            <a:lvl3pPr indent="-228600" lvl="2" marL="1371600" algn="l">
              <a:lnSpc>
                <a:spcPct val="100000"/>
              </a:lnSpc>
              <a:spcBef>
                <a:spcPts val="188"/>
              </a:spcBef>
              <a:spcAft>
                <a:spcPts val="0"/>
              </a:spcAft>
              <a:buClr>
                <a:schemeClr val="dk1"/>
              </a:buClr>
              <a:buSzPts val="940"/>
              <a:buNone/>
              <a:defRPr sz="939"/>
            </a:lvl3pPr>
            <a:lvl4pPr indent="-228600" lvl="3" marL="1828800" algn="l">
              <a:lnSpc>
                <a:spcPct val="100000"/>
              </a:lnSpc>
              <a:spcBef>
                <a:spcPts val="169"/>
              </a:spcBef>
              <a:spcAft>
                <a:spcPts val="0"/>
              </a:spcAft>
              <a:buClr>
                <a:schemeClr val="dk1"/>
              </a:buClr>
              <a:buSzPts val="845"/>
              <a:buNone/>
              <a:defRPr sz="845"/>
            </a:lvl4pPr>
            <a:lvl5pPr indent="-228600" lvl="4" marL="2286000" algn="l">
              <a:lnSpc>
                <a:spcPct val="100000"/>
              </a:lnSpc>
              <a:spcBef>
                <a:spcPts val="169"/>
              </a:spcBef>
              <a:spcAft>
                <a:spcPts val="0"/>
              </a:spcAft>
              <a:buClr>
                <a:schemeClr val="dk1"/>
              </a:buClr>
              <a:buSzPts val="845"/>
              <a:buNone/>
              <a:defRPr sz="845"/>
            </a:lvl5pPr>
            <a:lvl6pPr indent="-228600" lvl="5" marL="2743200" algn="l">
              <a:lnSpc>
                <a:spcPct val="100000"/>
              </a:lnSpc>
              <a:spcBef>
                <a:spcPts val="169"/>
              </a:spcBef>
              <a:spcAft>
                <a:spcPts val="0"/>
              </a:spcAft>
              <a:buClr>
                <a:schemeClr val="dk1"/>
              </a:buClr>
              <a:buSzPts val="845"/>
              <a:buNone/>
              <a:defRPr sz="845"/>
            </a:lvl6pPr>
            <a:lvl7pPr indent="-228600" lvl="6" marL="3200400" algn="l">
              <a:lnSpc>
                <a:spcPct val="100000"/>
              </a:lnSpc>
              <a:spcBef>
                <a:spcPts val="169"/>
              </a:spcBef>
              <a:spcAft>
                <a:spcPts val="0"/>
              </a:spcAft>
              <a:buClr>
                <a:schemeClr val="dk1"/>
              </a:buClr>
              <a:buSzPts val="845"/>
              <a:buNone/>
              <a:defRPr sz="845"/>
            </a:lvl7pPr>
            <a:lvl8pPr indent="-228600" lvl="7" marL="3657600" algn="l">
              <a:lnSpc>
                <a:spcPct val="100000"/>
              </a:lnSpc>
              <a:spcBef>
                <a:spcPts val="169"/>
              </a:spcBef>
              <a:spcAft>
                <a:spcPts val="0"/>
              </a:spcAft>
              <a:buClr>
                <a:schemeClr val="dk1"/>
              </a:buClr>
              <a:buSzPts val="845"/>
              <a:buNone/>
              <a:defRPr sz="845"/>
            </a:lvl8pPr>
            <a:lvl9pPr indent="-228600" lvl="8" marL="4114800" algn="l">
              <a:lnSpc>
                <a:spcPct val="100000"/>
              </a:lnSpc>
              <a:spcBef>
                <a:spcPts val="169"/>
              </a:spcBef>
              <a:spcAft>
                <a:spcPts val="0"/>
              </a:spcAft>
              <a:buClr>
                <a:schemeClr val="dk1"/>
              </a:buClr>
              <a:buSzPts val="845"/>
              <a:buNone/>
              <a:defRPr sz="845"/>
            </a:lvl9pPr>
          </a:lstStyle>
          <a:p/>
        </p:txBody>
      </p:sp>
      <p:sp>
        <p:nvSpPr>
          <p:cNvPr id="146" name="Google Shape;146;p66"/>
          <p:cNvSpPr txBox="1"/>
          <p:nvPr>
            <p:ph idx="10" type="dt"/>
          </p:nvPr>
        </p:nvSpPr>
        <p:spPr>
          <a:xfrm>
            <a:off x="571500" y="5959078"/>
            <a:ext cx="2667000" cy="3423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66"/>
          <p:cNvSpPr txBox="1"/>
          <p:nvPr>
            <p:ph idx="11" type="ftr"/>
          </p:nvPr>
        </p:nvSpPr>
        <p:spPr>
          <a:xfrm>
            <a:off x="3905250" y="5959078"/>
            <a:ext cx="3619500" cy="3423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66"/>
          <p:cNvSpPr txBox="1"/>
          <p:nvPr>
            <p:ph idx="12" type="sldNum"/>
          </p:nvPr>
        </p:nvSpPr>
        <p:spPr>
          <a:xfrm>
            <a:off x="8191500" y="5959078"/>
            <a:ext cx="2667000" cy="3423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9" name="Shape 149"/>
        <p:cNvGrpSpPr/>
        <p:nvPr/>
      </p:nvGrpSpPr>
      <p:grpSpPr>
        <a:xfrm>
          <a:off x="0" y="0"/>
          <a:ext cx="0" cy="0"/>
          <a:chOff x="0" y="0"/>
          <a:chExt cx="0" cy="0"/>
        </a:xfrm>
      </p:grpSpPr>
      <p:sp>
        <p:nvSpPr>
          <p:cNvPr id="150" name="Google Shape;150;p67"/>
          <p:cNvSpPr txBox="1"/>
          <p:nvPr>
            <p:ph type="title"/>
          </p:nvPr>
        </p:nvSpPr>
        <p:spPr>
          <a:xfrm>
            <a:off x="571500" y="257473"/>
            <a:ext cx="10287000" cy="1071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67"/>
          <p:cNvSpPr txBox="1"/>
          <p:nvPr>
            <p:ph idx="1" type="body"/>
          </p:nvPr>
        </p:nvSpPr>
        <p:spPr>
          <a:xfrm rot="5400000">
            <a:off x="3593455" y="-1521767"/>
            <a:ext cx="4243090" cy="10287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2" name="Google Shape;152;p67"/>
          <p:cNvSpPr txBox="1"/>
          <p:nvPr>
            <p:ph idx="10" type="dt"/>
          </p:nvPr>
        </p:nvSpPr>
        <p:spPr>
          <a:xfrm>
            <a:off x="571500" y="5959078"/>
            <a:ext cx="2667000" cy="3423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67"/>
          <p:cNvSpPr txBox="1"/>
          <p:nvPr>
            <p:ph idx="11" type="ftr"/>
          </p:nvPr>
        </p:nvSpPr>
        <p:spPr>
          <a:xfrm>
            <a:off x="3905250" y="5959078"/>
            <a:ext cx="3619500" cy="3423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67"/>
          <p:cNvSpPr txBox="1"/>
          <p:nvPr>
            <p:ph idx="12" type="sldNum"/>
          </p:nvPr>
        </p:nvSpPr>
        <p:spPr>
          <a:xfrm>
            <a:off x="8191500" y="5959078"/>
            <a:ext cx="2667000" cy="3423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5" name="Shape 155"/>
        <p:cNvGrpSpPr/>
        <p:nvPr/>
      </p:nvGrpSpPr>
      <p:grpSpPr>
        <a:xfrm>
          <a:off x="0" y="0"/>
          <a:ext cx="0" cy="0"/>
          <a:chOff x="0" y="0"/>
          <a:chExt cx="0" cy="0"/>
        </a:xfrm>
      </p:grpSpPr>
      <p:sp>
        <p:nvSpPr>
          <p:cNvPr id="156" name="Google Shape;156;p68"/>
          <p:cNvSpPr txBox="1"/>
          <p:nvPr>
            <p:ph type="title"/>
          </p:nvPr>
        </p:nvSpPr>
        <p:spPr>
          <a:xfrm rot="5400000">
            <a:off x="6829723" y="1714501"/>
            <a:ext cx="5485805" cy="25717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68"/>
          <p:cNvSpPr txBox="1"/>
          <p:nvPr>
            <p:ph idx="1" type="body"/>
          </p:nvPr>
        </p:nvSpPr>
        <p:spPr>
          <a:xfrm rot="5400000">
            <a:off x="1590972" y="-761999"/>
            <a:ext cx="5485805" cy="752475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8" name="Google Shape;158;p68"/>
          <p:cNvSpPr txBox="1"/>
          <p:nvPr>
            <p:ph idx="10" type="dt"/>
          </p:nvPr>
        </p:nvSpPr>
        <p:spPr>
          <a:xfrm>
            <a:off x="571500" y="5959078"/>
            <a:ext cx="2667000" cy="34230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68"/>
          <p:cNvSpPr txBox="1"/>
          <p:nvPr>
            <p:ph idx="11" type="ftr"/>
          </p:nvPr>
        </p:nvSpPr>
        <p:spPr>
          <a:xfrm>
            <a:off x="3905250" y="5959078"/>
            <a:ext cx="3619500" cy="34230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68"/>
          <p:cNvSpPr txBox="1"/>
          <p:nvPr>
            <p:ph idx="12" type="sldNum"/>
          </p:nvPr>
        </p:nvSpPr>
        <p:spPr>
          <a:xfrm>
            <a:off x="8191500" y="5959078"/>
            <a:ext cx="2667000" cy="34230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69"/>
          <p:cNvSpPr txBox="1"/>
          <p:nvPr>
            <p:ph type="title"/>
          </p:nvPr>
        </p:nvSpPr>
        <p:spPr>
          <a:xfrm>
            <a:off x="831851" y="1709738"/>
            <a:ext cx="10515600" cy="2852737"/>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9"/>
          <p:cNvSpPr txBox="1"/>
          <p:nvPr>
            <p:ph idx="1" type="body"/>
          </p:nvPr>
        </p:nvSpPr>
        <p:spPr>
          <a:xfrm>
            <a:off x="831851"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Arial"/>
              <a:buNone/>
              <a:defRPr sz="2400"/>
            </a:lvl1pPr>
            <a:lvl2pPr indent="-228600" lvl="1" marL="914400" algn="l">
              <a:lnSpc>
                <a:spcPct val="100000"/>
              </a:lnSpc>
              <a:spcBef>
                <a:spcPts val="400"/>
              </a:spcBef>
              <a:spcAft>
                <a:spcPts val="0"/>
              </a:spcAft>
              <a:buClr>
                <a:schemeClr val="dk1"/>
              </a:buClr>
              <a:buSzPts val="2000"/>
              <a:buFont typeface="Arial"/>
              <a:buNone/>
              <a:defRPr sz="2000"/>
            </a:lvl2pPr>
            <a:lvl3pPr indent="-228600" lvl="2" marL="1371600" algn="l">
              <a:lnSpc>
                <a:spcPct val="100000"/>
              </a:lnSpc>
              <a:spcBef>
                <a:spcPts val="360"/>
              </a:spcBef>
              <a:spcAft>
                <a:spcPts val="0"/>
              </a:spcAft>
              <a:buClr>
                <a:schemeClr val="dk1"/>
              </a:buClr>
              <a:buSzPts val="1800"/>
              <a:buFont typeface="Arial"/>
              <a:buNone/>
              <a:defRPr sz="1800"/>
            </a:lvl3pPr>
            <a:lvl4pPr indent="-228600" lvl="3" marL="1828800" algn="l">
              <a:lnSpc>
                <a:spcPct val="100000"/>
              </a:lnSpc>
              <a:spcBef>
                <a:spcPts val="320"/>
              </a:spcBef>
              <a:spcAft>
                <a:spcPts val="0"/>
              </a:spcAft>
              <a:buClr>
                <a:schemeClr val="dk1"/>
              </a:buClr>
              <a:buSzPts val="1600"/>
              <a:buFont typeface="Arial"/>
              <a:buNone/>
              <a:defRPr sz="1600"/>
            </a:lvl4pPr>
            <a:lvl5pPr indent="-228600" lvl="4" marL="2286000" algn="l">
              <a:lnSpc>
                <a:spcPct val="100000"/>
              </a:lnSpc>
              <a:spcBef>
                <a:spcPts val="320"/>
              </a:spcBef>
              <a:spcAft>
                <a:spcPts val="0"/>
              </a:spcAft>
              <a:buClr>
                <a:schemeClr val="dk1"/>
              </a:buClr>
              <a:buSzPts val="1600"/>
              <a:buFont typeface="Arial"/>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32" name="Google Shape;32;p6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70"/>
          <p:cNvSpPr txBox="1"/>
          <p:nvPr>
            <p:ph type="title"/>
          </p:nvPr>
        </p:nvSpPr>
        <p:spPr>
          <a:xfrm>
            <a:off x="609600" y="190500"/>
            <a:ext cx="10972800" cy="58261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70"/>
          <p:cNvSpPr txBox="1"/>
          <p:nvPr>
            <p:ph idx="1" type="body"/>
          </p:nvPr>
        </p:nvSpPr>
        <p:spPr>
          <a:xfrm>
            <a:off x="609600" y="1174750"/>
            <a:ext cx="5384800" cy="49530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70"/>
          <p:cNvSpPr txBox="1"/>
          <p:nvPr>
            <p:ph idx="2" type="body"/>
          </p:nvPr>
        </p:nvSpPr>
        <p:spPr>
          <a:xfrm>
            <a:off x="6197600" y="1174750"/>
            <a:ext cx="5384800" cy="49530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7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71"/>
          <p:cNvSpPr txBox="1"/>
          <p:nvPr>
            <p:ph type="title"/>
          </p:nvPr>
        </p:nvSpPr>
        <p:spPr>
          <a:xfrm>
            <a:off x="840317"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1"/>
          <p:cNvSpPr txBox="1"/>
          <p:nvPr>
            <p:ph idx="1" type="body"/>
          </p:nvPr>
        </p:nvSpPr>
        <p:spPr>
          <a:xfrm>
            <a:off x="840317" y="1681163"/>
            <a:ext cx="5158316" cy="82391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Arial"/>
              <a:buNone/>
              <a:defRPr b="1" sz="2400"/>
            </a:lvl1pPr>
            <a:lvl2pPr indent="-228600" lvl="1" marL="914400" algn="l">
              <a:lnSpc>
                <a:spcPct val="100000"/>
              </a:lnSpc>
              <a:spcBef>
                <a:spcPts val="400"/>
              </a:spcBef>
              <a:spcAft>
                <a:spcPts val="0"/>
              </a:spcAft>
              <a:buClr>
                <a:schemeClr val="dk1"/>
              </a:buClr>
              <a:buSzPts val="2000"/>
              <a:buFont typeface="Arial"/>
              <a:buNone/>
              <a:defRPr b="1" sz="2000"/>
            </a:lvl2pPr>
            <a:lvl3pPr indent="-228600" lvl="2" marL="1371600" algn="l">
              <a:lnSpc>
                <a:spcPct val="100000"/>
              </a:lnSpc>
              <a:spcBef>
                <a:spcPts val="360"/>
              </a:spcBef>
              <a:spcAft>
                <a:spcPts val="0"/>
              </a:spcAft>
              <a:buClr>
                <a:schemeClr val="dk1"/>
              </a:buClr>
              <a:buSzPts val="1800"/>
              <a:buFont typeface="Arial"/>
              <a:buNone/>
              <a:defRPr b="1" sz="1800"/>
            </a:lvl3pPr>
            <a:lvl4pPr indent="-228600" lvl="3" marL="1828800" algn="l">
              <a:lnSpc>
                <a:spcPct val="100000"/>
              </a:lnSpc>
              <a:spcBef>
                <a:spcPts val="320"/>
              </a:spcBef>
              <a:spcAft>
                <a:spcPts val="0"/>
              </a:spcAft>
              <a:buClr>
                <a:schemeClr val="dk1"/>
              </a:buClr>
              <a:buSzPts val="1600"/>
              <a:buFont typeface="Arial"/>
              <a:buNone/>
              <a:defRPr b="1" sz="1600"/>
            </a:lvl4pPr>
            <a:lvl5pPr indent="-228600" lvl="4" marL="2286000" algn="l">
              <a:lnSpc>
                <a:spcPct val="100000"/>
              </a:lnSpc>
              <a:spcBef>
                <a:spcPts val="320"/>
              </a:spcBef>
              <a:spcAft>
                <a:spcPts val="0"/>
              </a:spcAft>
              <a:buClr>
                <a:schemeClr val="dk1"/>
              </a:buClr>
              <a:buSzPts val="1600"/>
              <a:buFont typeface="Arial"/>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71"/>
          <p:cNvSpPr txBox="1"/>
          <p:nvPr>
            <p:ph idx="2" type="body"/>
          </p:nvPr>
        </p:nvSpPr>
        <p:spPr>
          <a:xfrm>
            <a:off x="840317" y="2505075"/>
            <a:ext cx="5158316" cy="368458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1"/>
          <p:cNvSpPr txBox="1"/>
          <p:nvPr>
            <p:ph idx="3" type="body"/>
          </p:nvPr>
        </p:nvSpPr>
        <p:spPr>
          <a:xfrm>
            <a:off x="6172200" y="1681163"/>
            <a:ext cx="5183717" cy="82391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Arial"/>
              <a:buNone/>
              <a:defRPr b="1" sz="2400"/>
            </a:lvl1pPr>
            <a:lvl2pPr indent="-228600" lvl="1" marL="914400" algn="l">
              <a:lnSpc>
                <a:spcPct val="100000"/>
              </a:lnSpc>
              <a:spcBef>
                <a:spcPts val="400"/>
              </a:spcBef>
              <a:spcAft>
                <a:spcPts val="0"/>
              </a:spcAft>
              <a:buClr>
                <a:schemeClr val="dk1"/>
              </a:buClr>
              <a:buSzPts val="2000"/>
              <a:buFont typeface="Arial"/>
              <a:buNone/>
              <a:defRPr b="1" sz="2000"/>
            </a:lvl2pPr>
            <a:lvl3pPr indent="-228600" lvl="2" marL="1371600" algn="l">
              <a:lnSpc>
                <a:spcPct val="100000"/>
              </a:lnSpc>
              <a:spcBef>
                <a:spcPts val="360"/>
              </a:spcBef>
              <a:spcAft>
                <a:spcPts val="0"/>
              </a:spcAft>
              <a:buClr>
                <a:schemeClr val="dk1"/>
              </a:buClr>
              <a:buSzPts val="1800"/>
              <a:buFont typeface="Arial"/>
              <a:buNone/>
              <a:defRPr b="1" sz="1800"/>
            </a:lvl3pPr>
            <a:lvl4pPr indent="-228600" lvl="3" marL="1828800" algn="l">
              <a:lnSpc>
                <a:spcPct val="100000"/>
              </a:lnSpc>
              <a:spcBef>
                <a:spcPts val="320"/>
              </a:spcBef>
              <a:spcAft>
                <a:spcPts val="0"/>
              </a:spcAft>
              <a:buClr>
                <a:schemeClr val="dk1"/>
              </a:buClr>
              <a:buSzPts val="1600"/>
              <a:buFont typeface="Arial"/>
              <a:buNone/>
              <a:defRPr b="1" sz="1600"/>
            </a:lvl4pPr>
            <a:lvl5pPr indent="-228600" lvl="4" marL="2286000" algn="l">
              <a:lnSpc>
                <a:spcPct val="100000"/>
              </a:lnSpc>
              <a:spcBef>
                <a:spcPts val="320"/>
              </a:spcBef>
              <a:spcAft>
                <a:spcPts val="0"/>
              </a:spcAft>
              <a:buClr>
                <a:schemeClr val="dk1"/>
              </a:buClr>
              <a:buSzPts val="1600"/>
              <a:buFont typeface="Arial"/>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1"/>
          <p:cNvSpPr txBox="1"/>
          <p:nvPr>
            <p:ph idx="4" type="body"/>
          </p:nvPr>
        </p:nvSpPr>
        <p:spPr>
          <a:xfrm>
            <a:off x="6172200" y="2505075"/>
            <a:ext cx="5183717" cy="368458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72"/>
          <p:cNvSpPr txBox="1"/>
          <p:nvPr>
            <p:ph type="title"/>
          </p:nvPr>
        </p:nvSpPr>
        <p:spPr>
          <a:xfrm>
            <a:off x="609600" y="190500"/>
            <a:ext cx="10972800" cy="58261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7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7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7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7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7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74"/>
          <p:cNvSpPr txBox="1"/>
          <p:nvPr>
            <p:ph type="title"/>
          </p:nvPr>
        </p:nvSpPr>
        <p:spPr>
          <a:xfrm>
            <a:off x="840317" y="457200"/>
            <a:ext cx="3932767" cy="1600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74"/>
          <p:cNvSpPr txBox="1"/>
          <p:nvPr>
            <p:ph idx="1" type="body"/>
          </p:nvPr>
        </p:nvSpPr>
        <p:spPr>
          <a:xfrm>
            <a:off x="5183717"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Font typeface="Arial"/>
              <a:buChar char="•"/>
              <a:defRPr sz="3200"/>
            </a:lvl1pPr>
            <a:lvl2pPr indent="-406400" lvl="1" marL="914400" algn="l">
              <a:lnSpc>
                <a:spcPct val="100000"/>
              </a:lnSpc>
              <a:spcBef>
                <a:spcPts val="560"/>
              </a:spcBef>
              <a:spcAft>
                <a:spcPts val="0"/>
              </a:spcAft>
              <a:buClr>
                <a:schemeClr val="dk1"/>
              </a:buClr>
              <a:buSzPts val="2800"/>
              <a:buFont typeface="Arial"/>
              <a:buChar char="–"/>
              <a:defRPr sz="2800"/>
            </a:lvl2pPr>
            <a:lvl3pPr indent="-381000" lvl="2" marL="1371600" algn="l">
              <a:lnSpc>
                <a:spcPct val="100000"/>
              </a:lnSpc>
              <a:spcBef>
                <a:spcPts val="480"/>
              </a:spcBef>
              <a:spcAft>
                <a:spcPts val="0"/>
              </a:spcAft>
              <a:buClr>
                <a:schemeClr val="dk1"/>
              </a:buClr>
              <a:buSzPts val="2400"/>
              <a:buFont typeface="Arial"/>
              <a:buChar char="•"/>
              <a:defRPr sz="2400"/>
            </a:lvl3pPr>
            <a:lvl4pPr indent="-355600" lvl="3" marL="1828800" algn="l">
              <a:lnSpc>
                <a:spcPct val="100000"/>
              </a:lnSpc>
              <a:spcBef>
                <a:spcPts val="400"/>
              </a:spcBef>
              <a:spcAft>
                <a:spcPts val="0"/>
              </a:spcAft>
              <a:buClr>
                <a:schemeClr val="dk1"/>
              </a:buClr>
              <a:buSzPts val="2000"/>
              <a:buFont typeface="Arial"/>
              <a:buChar char="–"/>
              <a:defRPr sz="2000"/>
            </a:lvl4pPr>
            <a:lvl5pPr indent="-355600" lvl="4" marL="2286000" algn="l">
              <a:lnSpc>
                <a:spcPct val="100000"/>
              </a:lnSpc>
              <a:spcBef>
                <a:spcPts val="400"/>
              </a:spcBef>
              <a:spcAft>
                <a:spcPts val="0"/>
              </a:spcAft>
              <a:buClr>
                <a:schemeClr val="dk1"/>
              </a:buClr>
              <a:buSzPts val="2000"/>
              <a:buFont typeface="Arial"/>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3" name="Google Shape;63;p74"/>
          <p:cNvSpPr txBox="1"/>
          <p:nvPr>
            <p:ph idx="2" type="body"/>
          </p:nvPr>
        </p:nvSpPr>
        <p:spPr>
          <a:xfrm>
            <a:off x="840317" y="2057400"/>
            <a:ext cx="3932767" cy="38115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20"/>
              </a:spcBef>
              <a:spcAft>
                <a:spcPts val="0"/>
              </a:spcAft>
              <a:buClr>
                <a:schemeClr val="dk1"/>
              </a:buClr>
              <a:buSzPts val="1600"/>
              <a:buFont typeface="Arial"/>
              <a:buNone/>
              <a:defRPr sz="1600"/>
            </a:lvl1pPr>
            <a:lvl2pPr indent="-228600" lvl="1" marL="914400" algn="l">
              <a:lnSpc>
                <a:spcPct val="100000"/>
              </a:lnSpc>
              <a:spcBef>
                <a:spcPts val="280"/>
              </a:spcBef>
              <a:spcAft>
                <a:spcPts val="0"/>
              </a:spcAft>
              <a:buClr>
                <a:schemeClr val="dk1"/>
              </a:buClr>
              <a:buSzPts val="1400"/>
              <a:buFont typeface="Arial"/>
              <a:buNone/>
              <a:defRPr sz="1400"/>
            </a:lvl2pPr>
            <a:lvl3pPr indent="-228600" lvl="2" marL="1371600" algn="l">
              <a:lnSpc>
                <a:spcPct val="100000"/>
              </a:lnSpc>
              <a:spcBef>
                <a:spcPts val="240"/>
              </a:spcBef>
              <a:spcAft>
                <a:spcPts val="0"/>
              </a:spcAft>
              <a:buClr>
                <a:schemeClr val="dk1"/>
              </a:buClr>
              <a:buSzPts val="1200"/>
              <a:buFont typeface="Arial"/>
              <a:buNone/>
              <a:defRPr sz="1200"/>
            </a:lvl3pPr>
            <a:lvl4pPr indent="-228600" lvl="3" marL="1828800" algn="l">
              <a:lnSpc>
                <a:spcPct val="100000"/>
              </a:lnSpc>
              <a:spcBef>
                <a:spcPts val="200"/>
              </a:spcBef>
              <a:spcAft>
                <a:spcPts val="0"/>
              </a:spcAft>
              <a:buClr>
                <a:schemeClr val="dk1"/>
              </a:buClr>
              <a:buSzPts val="1000"/>
              <a:buFont typeface="Arial"/>
              <a:buNone/>
              <a:defRPr sz="1000"/>
            </a:lvl4pPr>
            <a:lvl5pPr indent="-228600" lvl="4" marL="2286000" algn="l">
              <a:lnSpc>
                <a:spcPct val="100000"/>
              </a:lnSpc>
              <a:spcBef>
                <a:spcPts val="200"/>
              </a:spcBef>
              <a:spcAft>
                <a:spcPts val="0"/>
              </a:spcAft>
              <a:buClr>
                <a:schemeClr val="dk1"/>
              </a:buClr>
              <a:buSzPts val="1000"/>
              <a:buFont typeface="Arial"/>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7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7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7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sp>
        <p:nvSpPr>
          <p:cNvPr id="68" name="Google Shape;68;p75"/>
          <p:cNvSpPr txBox="1"/>
          <p:nvPr>
            <p:ph type="title"/>
          </p:nvPr>
        </p:nvSpPr>
        <p:spPr>
          <a:xfrm>
            <a:off x="840317" y="457200"/>
            <a:ext cx="3932767" cy="1600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75"/>
          <p:cNvSpPr/>
          <p:nvPr>
            <p:ph idx="2" type="pic"/>
          </p:nvPr>
        </p:nvSpPr>
        <p:spPr>
          <a:xfrm>
            <a:off x="5183717" y="987425"/>
            <a:ext cx="6172200" cy="4873625"/>
          </a:xfrm>
          <a:prstGeom prst="rect">
            <a:avLst/>
          </a:prstGeom>
          <a:noFill/>
          <a:ln>
            <a:noFill/>
          </a:ln>
        </p:spPr>
      </p:sp>
      <p:sp>
        <p:nvSpPr>
          <p:cNvPr id="70" name="Google Shape;70;p75"/>
          <p:cNvSpPr txBox="1"/>
          <p:nvPr>
            <p:ph idx="1" type="body"/>
          </p:nvPr>
        </p:nvSpPr>
        <p:spPr>
          <a:xfrm>
            <a:off x="840317" y="2057400"/>
            <a:ext cx="3932767" cy="38115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20"/>
              </a:spcBef>
              <a:spcAft>
                <a:spcPts val="0"/>
              </a:spcAft>
              <a:buClr>
                <a:schemeClr val="dk1"/>
              </a:buClr>
              <a:buSzPts val="1600"/>
              <a:buFont typeface="Arial"/>
              <a:buNone/>
              <a:defRPr sz="1600"/>
            </a:lvl1pPr>
            <a:lvl2pPr indent="-228600" lvl="1" marL="914400" algn="l">
              <a:lnSpc>
                <a:spcPct val="100000"/>
              </a:lnSpc>
              <a:spcBef>
                <a:spcPts val="280"/>
              </a:spcBef>
              <a:spcAft>
                <a:spcPts val="0"/>
              </a:spcAft>
              <a:buClr>
                <a:schemeClr val="dk1"/>
              </a:buClr>
              <a:buSzPts val="1400"/>
              <a:buFont typeface="Arial"/>
              <a:buNone/>
              <a:defRPr sz="1400"/>
            </a:lvl2pPr>
            <a:lvl3pPr indent="-228600" lvl="2" marL="1371600" algn="l">
              <a:lnSpc>
                <a:spcPct val="100000"/>
              </a:lnSpc>
              <a:spcBef>
                <a:spcPts val="240"/>
              </a:spcBef>
              <a:spcAft>
                <a:spcPts val="0"/>
              </a:spcAft>
              <a:buClr>
                <a:schemeClr val="dk1"/>
              </a:buClr>
              <a:buSzPts val="1200"/>
              <a:buFont typeface="Arial"/>
              <a:buNone/>
              <a:defRPr sz="1200"/>
            </a:lvl3pPr>
            <a:lvl4pPr indent="-228600" lvl="3" marL="1828800" algn="l">
              <a:lnSpc>
                <a:spcPct val="100000"/>
              </a:lnSpc>
              <a:spcBef>
                <a:spcPts val="200"/>
              </a:spcBef>
              <a:spcAft>
                <a:spcPts val="0"/>
              </a:spcAft>
              <a:buClr>
                <a:schemeClr val="dk1"/>
              </a:buClr>
              <a:buSzPts val="1000"/>
              <a:buFont typeface="Arial"/>
              <a:buNone/>
              <a:defRPr sz="1000"/>
            </a:lvl4pPr>
            <a:lvl5pPr indent="-228600" lvl="4" marL="2286000" algn="l">
              <a:lnSpc>
                <a:spcPct val="100000"/>
              </a:lnSpc>
              <a:spcBef>
                <a:spcPts val="200"/>
              </a:spcBef>
              <a:spcAft>
                <a:spcPts val="0"/>
              </a:spcAft>
              <a:buClr>
                <a:schemeClr val="dk1"/>
              </a:buClr>
              <a:buSzPts val="1000"/>
              <a:buFont typeface="Arial"/>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7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7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7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54"/>
          <p:cNvPicPr preferRelativeResize="0"/>
          <p:nvPr/>
        </p:nvPicPr>
        <p:blipFill rotWithShape="1">
          <a:blip r:embed="rId1">
            <a:alphaModFix/>
          </a:blip>
          <a:srcRect b="0" l="0" r="0" t="0"/>
          <a:stretch/>
        </p:blipFill>
        <p:spPr>
          <a:xfrm>
            <a:off x="0" y="0"/>
            <a:ext cx="12208933" cy="6858000"/>
          </a:xfrm>
          <a:prstGeom prst="rect">
            <a:avLst/>
          </a:prstGeom>
          <a:noFill/>
          <a:ln>
            <a:noFill/>
          </a:ln>
        </p:spPr>
      </p:pic>
      <p:sp>
        <p:nvSpPr>
          <p:cNvPr id="11" name="Google Shape;11;p54"/>
          <p:cNvSpPr txBox="1"/>
          <p:nvPr>
            <p:ph type="title"/>
          </p:nvPr>
        </p:nvSpPr>
        <p:spPr>
          <a:xfrm>
            <a:off x="609600" y="190500"/>
            <a:ext cx="10972800" cy="582613"/>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9pPr>
          </a:lstStyle>
          <a:p/>
        </p:txBody>
      </p:sp>
      <p:sp>
        <p:nvSpPr>
          <p:cNvPr id="12" name="Google Shape;12;p54"/>
          <p:cNvSpPr txBox="1"/>
          <p:nvPr>
            <p:ph idx="1" type="body"/>
          </p:nvPr>
        </p:nvSpPr>
        <p:spPr>
          <a:xfrm>
            <a:off x="609600" y="1174750"/>
            <a:ext cx="10972800" cy="49530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 name="Google Shape;13;p5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5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 name="Google Shape;15;p5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57"/>
          <p:cNvSpPr txBox="1"/>
          <p:nvPr>
            <p:ph type="title"/>
          </p:nvPr>
        </p:nvSpPr>
        <p:spPr>
          <a:xfrm>
            <a:off x="571500" y="257473"/>
            <a:ext cx="10287000" cy="1071563"/>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125"/>
              <a:buFont typeface="Calibri"/>
              <a:buNone/>
              <a:defRPr b="0" i="0" sz="4125"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8" name="Google Shape;88;p57"/>
          <p:cNvSpPr txBox="1"/>
          <p:nvPr>
            <p:ph idx="1" type="body"/>
          </p:nvPr>
        </p:nvSpPr>
        <p:spPr>
          <a:xfrm>
            <a:off x="571500" y="1500188"/>
            <a:ext cx="10287000" cy="4243090"/>
          </a:xfrm>
          <a:prstGeom prst="rect">
            <a:avLst/>
          </a:prstGeom>
          <a:noFill/>
          <a:ln>
            <a:noFill/>
          </a:ln>
        </p:spPr>
        <p:txBody>
          <a:bodyPr anchorCtr="0" anchor="t" bIns="45700" lIns="91425" spcFirstLastPara="1" rIns="91425" wrap="square" tIns="45700">
            <a:normAutofit/>
          </a:bodyPr>
          <a:lstStyle>
            <a:lvl1pPr indent="-419100" lvl="0" marL="457200" marR="0" rtl="0" algn="l">
              <a:lnSpc>
                <a:spcPct val="100000"/>
              </a:lnSpc>
              <a:spcBef>
                <a:spcPts val="6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1pPr>
            <a:lvl2pPr indent="-395287" lvl="1" marL="914400" marR="0" rtl="0" algn="l">
              <a:lnSpc>
                <a:spcPct val="100000"/>
              </a:lnSpc>
              <a:spcBef>
                <a:spcPts val="525"/>
              </a:spcBef>
              <a:spcAft>
                <a:spcPts val="0"/>
              </a:spcAft>
              <a:buClr>
                <a:schemeClr val="dk1"/>
              </a:buClr>
              <a:buSzPts val="2625"/>
              <a:buFont typeface="Arial"/>
              <a:buChar char="–"/>
              <a:defRPr b="0" i="0" sz="2625" u="none" cap="none" strike="noStrike">
                <a:solidFill>
                  <a:schemeClr val="dk1"/>
                </a:solidFill>
                <a:latin typeface="Calibri"/>
                <a:ea typeface="Calibri"/>
                <a:cs typeface="Calibri"/>
                <a:sym typeface="Calibri"/>
              </a:defRPr>
            </a:lvl2pPr>
            <a:lvl3pPr indent="-371475" lvl="2" marL="1371600" marR="0" rtl="0" algn="l">
              <a:lnSpc>
                <a:spcPct val="100000"/>
              </a:lnSpc>
              <a:spcBef>
                <a:spcPts val="450"/>
              </a:spcBef>
              <a:spcAft>
                <a:spcPts val="0"/>
              </a:spcAft>
              <a:buClr>
                <a:schemeClr val="dk1"/>
              </a:buClr>
              <a:buSzPts val="2250"/>
              <a:buFont typeface="Arial"/>
              <a:buChar char="•"/>
              <a:defRPr b="0" i="0" sz="2250" u="none" cap="none" strike="noStrike">
                <a:solidFill>
                  <a:schemeClr val="dk1"/>
                </a:solidFill>
                <a:latin typeface="Calibri"/>
                <a:ea typeface="Calibri"/>
                <a:cs typeface="Calibri"/>
                <a:sym typeface="Calibri"/>
              </a:defRPr>
            </a:lvl3pPr>
            <a:lvl4pPr indent="-347662" lvl="3" marL="1828800" marR="0" rtl="0" algn="l">
              <a:lnSpc>
                <a:spcPct val="100000"/>
              </a:lnSpc>
              <a:spcBef>
                <a:spcPts val="375"/>
              </a:spcBef>
              <a:spcAft>
                <a:spcPts val="0"/>
              </a:spcAft>
              <a:buClr>
                <a:schemeClr val="dk1"/>
              </a:buClr>
              <a:buSzPts val="1875"/>
              <a:buFont typeface="Arial"/>
              <a:buChar char="–"/>
              <a:defRPr b="0" i="0" sz="1875" u="none" cap="none" strike="noStrike">
                <a:solidFill>
                  <a:schemeClr val="dk1"/>
                </a:solidFill>
                <a:latin typeface="Calibri"/>
                <a:ea typeface="Calibri"/>
                <a:cs typeface="Calibri"/>
                <a:sym typeface="Calibri"/>
              </a:defRPr>
            </a:lvl4pPr>
            <a:lvl5pPr indent="-347662" lvl="4" marL="2286000" marR="0" rtl="0" algn="l">
              <a:lnSpc>
                <a:spcPct val="100000"/>
              </a:lnSpc>
              <a:spcBef>
                <a:spcPts val="375"/>
              </a:spcBef>
              <a:spcAft>
                <a:spcPts val="0"/>
              </a:spcAft>
              <a:buClr>
                <a:schemeClr val="dk1"/>
              </a:buClr>
              <a:buSzPts val="1875"/>
              <a:buFont typeface="Arial"/>
              <a:buChar char="»"/>
              <a:defRPr b="0" i="0" sz="1875" u="none" cap="none" strike="noStrike">
                <a:solidFill>
                  <a:schemeClr val="dk1"/>
                </a:solidFill>
                <a:latin typeface="Calibri"/>
                <a:ea typeface="Calibri"/>
                <a:cs typeface="Calibri"/>
                <a:sym typeface="Calibri"/>
              </a:defRPr>
            </a:lvl5pPr>
            <a:lvl6pPr indent="-347662" lvl="5" marL="2743200" marR="0" rtl="0" algn="l">
              <a:lnSpc>
                <a:spcPct val="100000"/>
              </a:lnSpc>
              <a:spcBef>
                <a:spcPts val="375"/>
              </a:spcBef>
              <a:spcAft>
                <a:spcPts val="0"/>
              </a:spcAft>
              <a:buClr>
                <a:schemeClr val="dk1"/>
              </a:buClr>
              <a:buSzPts val="1875"/>
              <a:buFont typeface="Arial"/>
              <a:buChar char="•"/>
              <a:defRPr b="0" i="0" sz="1875" u="none" cap="none" strike="noStrike">
                <a:solidFill>
                  <a:schemeClr val="dk1"/>
                </a:solidFill>
                <a:latin typeface="Calibri"/>
                <a:ea typeface="Calibri"/>
                <a:cs typeface="Calibri"/>
                <a:sym typeface="Calibri"/>
              </a:defRPr>
            </a:lvl6pPr>
            <a:lvl7pPr indent="-347662" lvl="6" marL="3200400" marR="0" rtl="0" algn="l">
              <a:lnSpc>
                <a:spcPct val="100000"/>
              </a:lnSpc>
              <a:spcBef>
                <a:spcPts val="375"/>
              </a:spcBef>
              <a:spcAft>
                <a:spcPts val="0"/>
              </a:spcAft>
              <a:buClr>
                <a:schemeClr val="dk1"/>
              </a:buClr>
              <a:buSzPts val="1875"/>
              <a:buFont typeface="Arial"/>
              <a:buChar char="•"/>
              <a:defRPr b="0" i="0" sz="1875" u="none" cap="none" strike="noStrike">
                <a:solidFill>
                  <a:schemeClr val="dk1"/>
                </a:solidFill>
                <a:latin typeface="Calibri"/>
                <a:ea typeface="Calibri"/>
                <a:cs typeface="Calibri"/>
                <a:sym typeface="Calibri"/>
              </a:defRPr>
            </a:lvl7pPr>
            <a:lvl8pPr indent="-347662" lvl="7" marL="3657600" marR="0" rtl="0" algn="l">
              <a:lnSpc>
                <a:spcPct val="100000"/>
              </a:lnSpc>
              <a:spcBef>
                <a:spcPts val="375"/>
              </a:spcBef>
              <a:spcAft>
                <a:spcPts val="0"/>
              </a:spcAft>
              <a:buClr>
                <a:schemeClr val="dk1"/>
              </a:buClr>
              <a:buSzPts val="1875"/>
              <a:buFont typeface="Arial"/>
              <a:buChar char="•"/>
              <a:defRPr b="0" i="0" sz="1875" u="none" cap="none" strike="noStrike">
                <a:solidFill>
                  <a:schemeClr val="dk1"/>
                </a:solidFill>
                <a:latin typeface="Calibri"/>
                <a:ea typeface="Calibri"/>
                <a:cs typeface="Calibri"/>
                <a:sym typeface="Calibri"/>
              </a:defRPr>
            </a:lvl8pPr>
            <a:lvl9pPr indent="-347662" lvl="8" marL="4114800" marR="0" rtl="0" algn="l">
              <a:lnSpc>
                <a:spcPct val="100000"/>
              </a:lnSpc>
              <a:spcBef>
                <a:spcPts val="375"/>
              </a:spcBef>
              <a:spcAft>
                <a:spcPts val="0"/>
              </a:spcAft>
              <a:buClr>
                <a:schemeClr val="dk1"/>
              </a:buClr>
              <a:buSzPts val="1875"/>
              <a:buFont typeface="Arial"/>
              <a:buChar char="•"/>
              <a:defRPr b="0" i="0" sz="1875" u="none" cap="none" strike="noStrike">
                <a:solidFill>
                  <a:schemeClr val="dk1"/>
                </a:solidFill>
                <a:latin typeface="Calibri"/>
                <a:ea typeface="Calibri"/>
                <a:cs typeface="Calibri"/>
                <a:sym typeface="Calibri"/>
              </a:defRPr>
            </a:lvl9pPr>
          </a:lstStyle>
          <a:p/>
        </p:txBody>
      </p:sp>
      <p:sp>
        <p:nvSpPr>
          <p:cNvPr id="89" name="Google Shape;89;p57"/>
          <p:cNvSpPr txBox="1"/>
          <p:nvPr>
            <p:ph idx="10" type="dt"/>
          </p:nvPr>
        </p:nvSpPr>
        <p:spPr>
          <a:xfrm>
            <a:off x="571500" y="5959078"/>
            <a:ext cx="2667000" cy="34230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25"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0" name="Google Shape;90;p57"/>
          <p:cNvSpPr txBox="1"/>
          <p:nvPr>
            <p:ph idx="11" type="ftr"/>
          </p:nvPr>
        </p:nvSpPr>
        <p:spPr>
          <a:xfrm>
            <a:off x="3905250" y="5959078"/>
            <a:ext cx="3619500" cy="34230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125"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1" name="Google Shape;91;p57"/>
          <p:cNvSpPr txBox="1"/>
          <p:nvPr>
            <p:ph idx="12" type="sldNum"/>
          </p:nvPr>
        </p:nvSpPr>
        <p:spPr>
          <a:xfrm>
            <a:off x="8191500" y="5959078"/>
            <a:ext cx="2667000" cy="34230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125"/>
              <a:buFont typeface="Arial"/>
              <a:buNone/>
              <a:defRPr b="0" i="0" sz="11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jp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26.png"/><Relationship Id="rId5"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9.png"/><Relationship Id="rId4" Type="http://schemas.openxmlformats.org/officeDocument/2006/relationships/image" Target="../media/image26.png"/><Relationship Id="rId5"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9.png"/><Relationship Id="rId4" Type="http://schemas.openxmlformats.org/officeDocument/2006/relationships/image" Target="../media/image26.png"/><Relationship Id="rId5"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jpg"/><Relationship Id="rId4" Type="http://schemas.openxmlformats.org/officeDocument/2006/relationships/image" Target="../media/image37.png"/><Relationship Id="rId5"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jpg"/><Relationship Id="rId4" Type="http://schemas.openxmlformats.org/officeDocument/2006/relationships/image" Target="../media/image37.png"/><Relationship Id="rId5"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jpg"/><Relationship Id="rId4" Type="http://schemas.openxmlformats.org/officeDocument/2006/relationships/image" Target="../media/image37.png"/><Relationship Id="rId5"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3.jp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jpg"/><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3.jpg"/><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1.jpg"/><Relationship Id="rId4" Type="http://schemas.openxmlformats.org/officeDocument/2006/relationships/image" Target="../media/image48.png"/><Relationship Id="rId5"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1.jpg"/><Relationship Id="rId4" Type="http://schemas.openxmlformats.org/officeDocument/2006/relationships/image" Target="../media/image48.png"/><Relationship Id="rId5"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1.jpg"/><Relationship Id="rId4" Type="http://schemas.openxmlformats.org/officeDocument/2006/relationships/image" Target="../media/image48.png"/><Relationship Id="rId5"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3.png"/><Relationship Id="rId4" Type="http://schemas.openxmlformats.org/officeDocument/2006/relationships/image" Target="../media/image49.jpg"/><Relationship Id="rId5"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3.png"/><Relationship Id="rId4" Type="http://schemas.openxmlformats.org/officeDocument/2006/relationships/image" Target="../media/image49.jpg"/><Relationship Id="rId5"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3.png"/><Relationship Id="rId4" Type="http://schemas.openxmlformats.org/officeDocument/2006/relationships/image" Target="../media/image49.jpg"/><Relationship Id="rId5"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9.jpg"/><Relationship Id="rId4" Type="http://schemas.openxmlformats.org/officeDocument/2006/relationships/image" Target="../media/image62.png"/><Relationship Id="rId5"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9.jpg"/><Relationship Id="rId4" Type="http://schemas.openxmlformats.org/officeDocument/2006/relationships/image" Target="../media/image62.png"/><Relationship Id="rId5"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9.jpg"/><Relationship Id="rId4" Type="http://schemas.openxmlformats.org/officeDocument/2006/relationships/image" Target="../media/image62.png"/><Relationship Id="rId5"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50.xml.rels><?xml version="1.0" encoding="UTF-8" standalone="yes"?><Relationships xmlns="http://schemas.openxmlformats.org/package/2006/relationships"><Relationship Id="rId11" Type="http://schemas.openxmlformats.org/officeDocument/2006/relationships/image" Target="../media/image73.png"/><Relationship Id="rId10" Type="http://schemas.openxmlformats.org/officeDocument/2006/relationships/image" Target="../media/image72.png"/><Relationship Id="rId12"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74.png"/><Relationship Id="rId5" Type="http://schemas.openxmlformats.org/officeDocument/2006/relationships/image" Target="../media/image68.png"/><Relationship Id="rId6" Type="http://schemas.openxmlformats.org/officeDocument/2006/relationships/image" Target="../media/image60.png"/><Relationship Id="rId7" Type="http://schemas.openxmlformats.org/officeDocument/2006/relationships/image" Target="../media/image70.png"/><Relationship Id="rId8" Type="http://schemas.openxmlformats.org/officeDocument/2006/relationships/image" Target="../media/image69.png"/></Relationships>
</file>

<file path=ppt/slides/_rels/slide51.xml.rels><?xml version="1.0" encoding="UTF-8" standalone="yes"?><Relationships xmlns="http://schemas.openxmlformats.org/package/2006/relationships"><Relationship Id="rId11" Type="http://schemas.openxmlformats.org/officeDocument/2006/relationships/image" Target="../media/image73.png"/><Relationship Id="rId10" Type="http://schemas.openxmlformats.org/officeDocument/2006/relationships/image" Target="../media/image72.png"/><Relationship Id="rId12"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74.png"/><Relationship Id="rId5" Type="http://schemas.openxmlformats.org/officeDocument/2006/relationships/image" Target="../media/image68.png"/><Relationship Id="rId6" Type="http://schemas.openxmlformats.org/officeDocument/2006/relationships/image" Target="../media/image60.png"/><Relationship Id="rId7" Type="http://schemas.openxmlformats.org/officeDocument/2006/relationships/image" Target="../media/image70.png"/><Relationship Id="rId8" Type="http://schemas.openxmlformats.org/officeDocument/2006/relationships/image" Target="../media/image69.png"/></Relationships>
</file>

<file path=ppt/slides/_rels/slide52.xml.rels><?xml version="1.0" encoding="UTF-8" standalone="yes"?><Relationships xmlns="http://schemas.openxmlformats.org/package/2006/relationships"><Relationship Id="rId11" Type="http://schemas.openxmlformats.org/officeDocument/2006/relationships/image" Target="../media/image73.png"/><Relationship Id="rId10" Type="http://schemas.openxmlformats.org/officeDocument/2006/relationships/image" Target="../media/image72.png"/><Relationship Id="rId12"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74.png"/><Relationship Id="rId5" Type="http://schemas.openxmlformats.org/officeDocument/2006/relationships/image" Target="../media/image68.png"/><Relationship Id="rId6" Type="http://schemas.openxmlformats.org/officeDocument/2006/relationships/image" Target="../media/image60.png"/><Relationship Id="rId7" Type="http://schemas.openxmlformats.org/officeDocument/2006/relationships/image" Target="../media/image70.png"/><Relationship Id="rId8"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
          <p:cNvSpPr txBox="1"/>
          <p:nvPr>
            <p:ph type="ctrTitle"/>
          </p:nvPr>
        </p:nvSpPr>
        <p:spPr>
          <a:xfrm>
            <a:off x="624417" y="1196975"/>
            <a:ext cx="10943167" cy="10826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p:txBody>
      </p:sp>
      <p:sp>
        <p:nvSpPr>
          <p:cNvPr id="166" name="Google Shape;166;p1"/>
          <p:cNvSpPr txBox="1"/>
          <p:nvPr>
            <p:ph idx="1" type="subTitle"/>
          </p:nvPr>
        </p:nvSpPr>
        <p:spPr>
          <a:xfrm>
            <a:off x="626533" y="2422525"/>
            <a:ext cx="10949517"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Font typeface="Arial"/>
              <a:buNone/>
            </a:pPr>
            <a:r>
              <a:t/>
            </a:r>
            <a:endParaRPr/>
          </a:p>
        </p:txBody>
      </p:sp>
      <p:pic>
        <p:nvPicPr>
          <p:cNvPr descr="Light Blue Backgrounds" id="167" name="Google Shape;167;p1"/>
          <p:cNvPicPr preferRelativeResize="0"/>
          <p:nvPr/>
        </p:nvPicPr>
        <p:blipFill rotWithShape="1">
          <a:blip r:embed="rId3">
            <a:alphaModFix/>
          </a:blip>
          <a:srcRect b="0" l="0" r="0" t="0"/>
          <a:stretch/>
        </p:blipFill>
        <p:spPr>
          <a:xfrm>
            <a:off x="0" y="0"/>
            <a:ext cx="12191999" cy="6858000"/>
          </a:xfrm>
          <a:prstGeom prst="rect">
            <a:avLst/>
          </a:prstGeom>
          <a:noFill/>
          <a:ln>
            <a:noFill/>
          </a:ln>
        </p:spPr>
      </p:pic>
      <p:sp>
        <p:nvSpPr>
          <p:cNvPr id="168" name="Google Shape;168;p1"/>
          <p:cNvSpPr txBox="1"/>
          <p:nvPr/>
        </p:nvSpPr>
        <p:spPr>
          <a:xfrm rot="-960016">
            <a:off x="1385005" y="3658002"/>
            <a:ext cx="9422005" cy="193934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rgbClr val="310C68"/>
                </a:solidFill>
                <a:latin typeface="Abril Fatface"/>
                <a:ea typeface="Abril Fatface"/>
                <a:cs typeface="Abril Fatface"/>
                <a:sym typeface="Abril Fatface"/>
              </a:rPr>
              <a:t>CLUB ACTIVITIES</a:t>
            </a:r>
            <a:endParaRPr b="0" i="0" sz="6600" u="none" cap="none" strike="noStrike">
              <a:solidFill>
                <a:srgbClr val="310C68"/>
              </a:solidFill>
              <a:latin typeface="Abril Fatface"/>
              <a:ea typeface="Abril Fatface"/>
              <a:cs typeface="Abril Fatface"/>
              <a:sym typeface="Abril Fatface"/>
            </a:endParaRPr>
          </a:p>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310C68"/>
                </a:solidFill>
                <a:latin typeface="Abril Fatface"/>
                <a:ea typeface="Abril Fatface"/>
                <a:cs typeface="Abril Fatface"/>
                <a:sym typeface="Abril Fatface"/>
              </a:rPr>
              <a:t>2024 -2025</a:t>
            </a:r>
            <a:endParaRPr b="0" i="0" sz="5400" u="none" cap="none" strike="noStrike">
              <a:solidFill>
                <a:srgbClr val="310C68"/>
              </a:solidFill>
              <a:latin typeface="Abril Fatface"/>
              <a:ea typeface="Abril Fatface"/>
              <a:cs typeface="Abril Fatface"/>
              <a:sym typeface="Abril Fatface"/>
            </a:endParaRPr>
          </a:p>
        </p:txBody>
      </p:sp>
      <p:pic>
        <p:nvPicPr>
          <p:cNvPr descr="logo-removedbg" id="169" name="Google Shape;169;p1"/>
          <p:cNvPicPr preferRelativeResize="0"/>
          <p:nvPr/>
        </p:nvPicPr>
        <p:blipFill rotWithShape="1">
          <a:blip r:embed="rId4">
            <a:alphaModFix/>
          </a:blip>
          <a:srcRect b="0" l="0" r="0" t="0"/>
          <a:stretch/>
        </p:blipFill>
        <p:spPr>
          <a:xfrm>
            <a:off x="4492513" y="115572"/>
            <a:ext cx="2674620" cy="26746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1FF72"/>
        </a:solidFill>
      </p:bgPr>
    </p:bg>
    <p:spTree>
      <p:nvGrpSpPr>
        <p:cNvPr id="237" name="Shape 237"/>
        <p:cNvGrpSpPr/>
        <p:nvPr/>
      </p:nvGrpSpPr>
      <p:grpSpPr>
        <a:xfrm>
          <a:off x="0" y="0"/>
          <a:ext cx="0" cy="0"/>
          <a:chOff x="0" y="0"/>
          <a:chExt cx="0" cy="0"/>
        </a:xfrm>
      </p:grpSpPr>
      <p:sp>
        <p:nvSpPr>
          <p:cNvPr id="238" name="Google Shape;238;g2a4a5ee2afc_0_36"/>
          <p:cNvSpPr/>
          <p:nvPr/>
        </p:nvSpPr>
        <p:spPr>
          <a:xfrm>
            <a:off x="0" y="0"/>
            <a:ext cx="12197528" cy="6859335"/>
          </a:xfrm>
          <a:custGeom>
            <a:rect b="b" l="l" r="r" t="t"/>
            <a:pathLst>
              <a:path extrusionOk="0" h="8046141" w="12076760">
                <a:moveTo>
                  <a:pt x="0" y="0"/>
                </a:moveTo>
                <a:lnTo>
                  <a:pt x="12076760" y="0"/>
                </a:lnTo>
                <a:lnTo>
                  <a:pt x="12076760" y="8046141"/>
                </a:lnTo>
                <a:lnTo>
                  <a:pt x="0" y="8046141"/>
                </a:lnTo>
                <a:lnTo>
                  <a:pt x="0" y="0"/>
                </a:lnTo>
                <a:close/>
              </a:path>
            </a:pathLst>
          </a:custGeom>
          <a:blipFill rotWithShape="1">
            <a:blip r:embed="rId3">
              <a:alphaModFix/>
            </a:blip>
            <a:stretch>
              <a:fillRect b="0" l="0" r="0" t="0"/>
            </a:stretch>
          </a:blipFill>
          <a:ln>
            <a:noFill/>
          </a:ln>
        </p:spPr>
      </p:sp>
      <p:sp>
        <p:nvSpPr>
          <p:cNvPr id="239" name="Google Shape;239;g2a4a5ee2afc_0_36"/>
          <p:cNvSpPr txBox="1"/>
          <p:nvPr/>
        </p:nvSpPr>
        <p:spPr>
          <a:xfrm>
            <a:off x="0" y="1124585"/>
            <a:ext cx="9391800" cy="46449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WEEK </a:t>
            </a:r>
            <a:r>
              <a:rPr b="1" lang="en-US" sz="2400">
                <a:solidFill>
                  <a:schemeClr val="lt1"/>
                </a:solidFill>
                <a:latin typeface="Calibri"/>
                <a:ea typeface="Calibri"/>
                <a:cs typeface="Calibri"/>
                <a:sym typeface="Calibri"/>
              </a:rPr>
              <a:t>4</a:t>
            </a:r>
            <a:r>
              <a:rPr b="1" i="0" lang="en-US" sz="2400" u="none" cap="none" strike="noStrike">
                <a:solidFill>
                  <a:schemeClr val="lt1"/>
                </a:solidFill>
                <a:latin typeface="Calibri"/>
                <a:ea typeface="Calibri"/>
                <a:cs typeface="Calibri"/>
                <a:sym typeface="Calibri"/>
              </a:rPr>
              <a:t>                                 Class IV B                             DATE  :</a:t>
            </a:r>
            <a:r>
              <a:rPr b="1" lang="en-US" sz="2400">
                <a:solidFill>
                  <a:schemeClr val="lt1"/>
                </a:solidFill>
                <a:latin typeface="Calibri"/>
                <a:ea typeface="Calibri"/>
                <a:cs typeface="Calibri"/>
                <a:sym typeface="Calibri"/>
              </a:rPr>
              <a:t>26</a:t>
            </a:r>
            <a:r>
              <a:rPr b="1" lang="en-US" sz="2400">
                <a:solidFill>
                  <a:schemeClr val="lt1"/>
                </a:solidFill>
                <a:latin typeface="Calibri"/>
                <a:ea typeface="Calibri"/>
                <a:cs typeface="Calibri"/>
                <a:sym typeface="Calibri"/>
              </a:rPr>
              <a:t>.02.25</a:t>
            </a:r>
            <a:endParaRPr b="1" i="0" sz="2400" u="none" cap="none" strike="noStrike">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Topic :</a:t>
            </a:r>
            <a:r>
              <a:rPr b="1" i="0" lang="en-US" sz="2400" u="none" cap="none" strike="noStrike">
                <a:solidFill>
                  <a:schemeClr val="lt1"/>
                </a:solidFill>
                <a:latin typeface="Calibri"/>
                <a:ea typeface="Calibri"/>
                <a:cs typeface="Calibri"/>
                <a:sym typeface="Calibri"/>
              </a:rPr>
              <a:t> </a:t>
            </a:r>
            <a:r>
              <a:rPr b="1" lang="en-US" sz="2400">
                <a:solidFill>
                  <a:schemeClr val="lt1"/>
                </a:solidFill>
                <a:latin typeface="Calibri"/>
                <a:ea typeface="Calibri"/>
                <a:cs typeface="Calibri"/>
                <a:sym typeface="Calibri"/>
              </a:rPr>
              <a:t>Report Writing.</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Activity:  </a:t>
            </a:r>
            <a:r>
              <a:rPr b="1" lang="en-US" sz="2400">
                <a:solidFill>
                  <a:schemeClr val="lt1"/>
                </a:solidFill>
                <a:latin typeface="Calibri"/>
                <a:ea typeface="Calibri"/>
                <a:cs typeface="Calibri"/>
                <a:sym typeface="Calibri"/>
              </a:rPr>
              <a:t>To write a report on heritage club in Scrapbook.</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Learning Outcome</a:t>
            </a:r>
            <a:r>
              <a:rPr b="1" i="0" lang="en-US" sz="2400" u="none" cap="none" strike="noStrike">
                <a:solidFill>
                  <a:schemeClr val="lt1"/>
                </a:solidFill>
                <a:latin typeface="Calibri"/>
                <a:ea typeface="Calibri"/>
                <a:cs typeface="Calibri"/>
                <a:sym typeface="Calibri"/>
              </a:rPr>
              <a:t>: </a:t>
            </a:r>
            <a:r>
              <a:rPr b="1" lang="en-US" sz="2400">
                <a:solidFill>
                  <a:schemeClr val="lt1"/>
                </a:solidFill>
                <a:latin typeface="Calibri"/>
                <a:ea typeface="Calibri"/>
                <a:cs typeface="Calibri"/>
                <a:sym typeface="Calibri"/>
              </a:rPr>
              <a:t>Recognise how to plan and focus on a process for writing such documents in order to equip you with the strategies and skills that will help to write more efficiently.</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chemeClr val="lt1"/>
              </a:solidFill>
              <a:latin typeface="Calibri"/>
              <a:ea typeface="Calibri"/>
              <a:cs typeface="Calibri"/>
              <a:sym typeface="Calibri"/>
            </a:endParaRPr>
          </a:p>
        </p:txBody>
      </p:sp>
      <p:sp>
        <p:nvSpPr>
          <p:cNvPr id="240" name="Google Shape;240;g2a4a5ee2afc_0_36"/>
          <p:cNvSpPr txBox="1"/>
          <p:nvPr/>
        </p:nvSpPr>
        <p:spPr>
          <a:xfrm>
            <a:off x="2659122" y="-107156"/>
            <a:ext cx="6873900" cy="86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625"/>
              <a:buFont typeface="Arial"/>
              <a:buNone/>
            </a:pPr>
            <a:r>
              <a:rPr b="1" i="0" lang="en-US" sz="5625" u="none" cap="none" strike="noStrike">
                <a:solidFill>
                  <a:srgbClr val="B83B5E"/>
                </a:solidFill>
                <a:latin typeface="Arial"/>
                <a:ea typeface="Arial"/>
                <a:cs typeface="Arial"/>
                <a:sym typeface="Arial"/>
              </a:rPr>
              <a:t>HERITAGE CLUB</a:t>
            </a:r>
            <a:endParaRPr b="1" i="0" sz="5625" u="none" cap="none" strike="noStrike">
              <a:solidFill>
                <a:srgbClr val="B83B5E"/>
              </a:solidFill>
              <a:latin typeface="Arial"/>
              <a:ea typeface="Arial"/>
              <a:cs typeface="Arial"/>
              <a:sym typeface="Arial"/>
            </a:endParaRPr>
          </a:p>
        </p:txBody>
      </p:sp>
      <p:sp>
        <p:nvSpPr>
          <p:cNvPr id="241" name="Google Shape;241;g2a4a5ee2afc_0_36"/>
          <p:cNvSpPr/>
          <p:nvPr/>
        </p:nvSpPr>
        <p:spPr>
          <a:xfrm>
            <a:off x="1151595" y="98950"/>
            <a:ext cx="1543158" cy="1277537"/>
          </a:xfrm>
          <a:custGeom>
            <a:rect b="b" l="l" r="r" t="t"/>
            <a:pathLst>
              <a:path extrusionOk="0" h="1498577" w="1799601">
                <a:moveTo>
                  <a:pt x="0" y="0"/>
                </a:moveTo>
                <a:lnTo>
                  <a:pt x="1799601" y="0"/>
                </a:lnTo>
                <a:lnTo>
                  <a:pt x="1799601" y="1498577"/>
                </a:lnTo>
                <a:lnTo>
                  <a:pt x="0" y="149857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 name="Shape 245"/>
        <p:cNvGrpSpPr/>
        <p:nvPr/>
      </p:nvGrpSpPr>
      <p:grpSpPr>
        <a:xfrm>
          <a:off x="0" y="0"/>
          <a:ext cx="0" cy="0"/>
          <a:chOff x="0" y="0"/>
          <a:chExt cx="0" cy="0"/>
        </a:xfrm>
      </p:grpSpPr>
      <p:sp>
        <p:nvSpPr>
          <p:cNvPr id="246" name="Google Shape;246;p3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Stack of coloured pencils with copy space" id="247" name="Google Shape;247;p35"/>
          <p:cNvPicPr preferRelativeResize="0"/>
          <p:nvPr/>
        </p:nvPicPr>
        <p:blipFill rotWithShape="1">
          <a:blip r:embed="rId3">
            <a:alphaModFix/>
          </a:blip>
          <a:srcRect b="-2" l="0" r="-2" t="15605"/>
          <a:stretch/>
        </p:blipFill>
        <p:spPr>
          <a:xfrm>
            <a:off x="2720340" y="1517015"/>
            <a:ext cx="9297670" cy="5229860"/>
          </a:xfrm>
          <a:prstGeom prst="rect">
            <a:avLst/>
          </a:prstGeom>
          <a:noFill/>
          <a:ln>
            <a:noFill/>
          </a:ln>
        </p:spPr>
      </p:pic>
      <p:pic>
        <p:nvPicPr>
          <p:cNvPr descr="Creative Club FAQ | Creative Club Global" id="248" name="Google Shape;248;p35"/>
          <p:cNvPicPr preferRelativeResize="0"/>
          <p:nvPr/>
        </p:nvPicPr>
        <p:blipFill rotWithShape="1">
          <a:blip r:embed="rId4">
            <a:alphaModFix/>
          </a:blip>
          <a:srcRect b="0" l="0" r="0" t="0"/>
          <a:stretch/>
        </p:blipFill>
        <p:spPr>
          <a:xfrm>
            <a:off x="4957445" y="3175"/>
            <a:ext cx="6142355" cy="1401445"/>
          </a:xfrm>
          <a:prstGeom prst="rect">
            <a:avLst/>
          </a:prstGeom>
          <a:noFill/>
          <a:ln>
            <a:noFill/>
          </a:ln>
        </p:spPr>
      </p:pic>
      <p:sp>
        <p:nvSpPr>
          <p:cNvPr id="249" name="Google Shape;249;p35"/>
          <p:cNvSpPr txBox="1"/>
          <p:nvPr/>
        </p:nvSpPr>
        <p:spPr>
          <a:xfrm>
            <a:off x="209550" y="320675"/>
            <a:ext cx="7143300" cy="45054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900"/>
              <a:buFont typeface="Arial"/>
              <a:buNone/>
            </a:pPr>
            <a:r>
              <a:rPr b="1" i="0" lang="en-US" sz="2900" u="none" cap="none" strike="noStrike">
                <a:solidFill>
                  <a:schemeClr val="accent1"/>
                </a:solidFill>
                <a:latin typeface="Calibri"/>
                <a:ea typeface="Calibri"/>
                <a:cs typeface="Calibri"/>
                <a:sym typeface="Calibri"/>
              </a:rPr>
              <a:t>WEEK </a:t>
            </a:r>
            <a:r>
              <a:rPr b="1" lang="en-US" sz="2900">
                <a:solidFill>
                  <a:schemeClr val="accent1"/>
                </a:solidFill>
                <a:latin typeface="Calibri"/>
                <a:ea typeface="Calibri"/>
                <a:cs typeface="Calibri"/>
                <a:sym typeface="Calibri"/>
              </a:rPr>
              <a:t>1</a:t>
            </a:r>
            <a:r>
              <a:rPr b="1" i="0" lang="en-US" sz="2900" u="none" cap="none" strike="noStrike">
                <a:solidFill>
                  <a:schemeClr val="accent1"/>
                </a:solidFill>
                <a:latin typeface="Calibri"/>
                <a:ea typeface="Calibri"/>
                <a:cs typeface="Calibri"/>
                <a:sym typeface="Calibri"/>
              </a:rPr>
              <a:t>      Class IV A       </a:t>
            </a:r>
            <a:endParaRPr b="1" sz="2900">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900"/>
              <a:buFont typeface="Arial"/>
              <a:buNone/>
            </a:pPr>
            <a:r>
              <a:rPr b="1" i="0" lang="en-US" sz="2900" u="none" cap="none" strike="noStrike">
                <a:solidFill>
                  <a:schemeClr val="accent1"/>
                </a:solidFill>
                <a:latin typeface="Calibri"/>
                <a:ea typeface="Calibri"/>
                <a:cs typeface="Calibri"/>
                <a:sym typeface="Calibri"/>
              </a:rPr>
              <a:t>DATE  :</a:t>
            </a:r>
            <a:r>
              <a:rPr b="1" lang="en-US" sz="2900">
                <a:solidFill>
                  <a:schemeClr val="accent1"/>
                </a:solidFill>
                <a:latin typeface="Calibri"/>
                <a:ea typeface="Calibri"/>
                <a:cs typeface="Calibri"/>
                <a:sym typeface="Calibri"/>
              </a:rPr>
              <a:t>05</a:t>
            </a:r>
            <a:r>
              <a:rPr b="1" i="0" lang="en-US" sz="2900" u="none" cap="none" strike="noStrike">
                <a:solidFill>
                  <a:schemeClr val="accent1"/>
                </a:solidFill>
                <a:latin typeface="Calibri"/>
                <a:ea typeface="Calibri"/>
                <a:cs typeface="Calibri"/>
                <a:sym typeface="Calibri"/>
              </a:rPr>
              <a:t>.0</a:t>
            </a:r>
            <a:r>
              <a:rPr b="1" lang="en-US" sz="2900">
                <a:solidFill>
                  <a:schemeClr val="accent1"/>
                </a:solidFill>
                <a:latin typeface="Calibri"/>
                <a:ea typeface="Calibri"/>
                <a:cs typeface="Calibri"/>
                <a:sym typeface="Calibri"/>
              </a:rPr>
              <a:t>2</a:t>
            </a:r>
            <a:r>
              <a:rPr b="1" i="0" lang="en-US" sz="2900" u="none" cap="none" strike="noStrike">
                <a:solidFill>
                  <a:schemeClr val="accent1"/>
                </a:solidFill>
                <a:latin typeface="Calibri"/>
                <a:ea typeface="Calibri"/>
                <a:cs typeface="Calibri"/>
                <a:sym typeface="Calibri"/>
              </a:rPr>
              <a:t>.25</a:t>
            </a:r>
            <a:endParaRPr b="1" i="0" sz="29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900"/>
              <a:buFont typeface="Arial"/>
              <a:buNone/>
            </a:pPr>
            <a:r>
              <a:t/>
            </a:r>
            <a:endParaRPr b="1" i="0" sz="2900" u="sng"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900"/>
              <a:buFont typeface="Arial"/>
              <a:buNone/>
            </a:pPr>
            <a:r>
              <a:rPr b="1" i="0" lang="en-US" sz="2900" u="sng" cap="none" strike="noStrike">
                <a:solidFill>
                  <a:schemeClr val="accent1"/>
                </a:solidFill>
                <a:latin typeface="Calibri"/>
                <a:ea typeface="Calibri"/>
                <a:cs typeface="Calibri"/>
                <a:sym typeface="Calibri"/>
              </a:rPr>
              <a:t>Topic : </a:t>
            </a:r>
            <a:r>
              <a:rPr lang="en-US" sz="2900">
                <a:solidFill>
                  <a:schemeClr val="accent1"/>
                </a:solidFill>
                <a:latin typeface="Calibri"/>
                <a:ea typeface="Calibri"/>
                <a:cs typeface="Calibri"/>
                <a:sym typeface="Calibri"/>
              </a:rPr>
              <a:t>Modular Origami </a:t>
            </a:r>
            <a:endParaRPr sz="2900">
              <a:solidFill>
                <a:schemeClr val="accent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2900"/>
              <a:buFont typeface="Arial"/>
              <a:buNone/>
            </a:pPr>
            <a:r>
              <a:rPr b="1" lang="en-US" sz="2700" u="sng">
                <a:solidFill>
                  <a:schemeClr val="accent1"/>
                </a:solidFill>
                <a:latin typeface="Calibri"/>
                <a:ea typeface="Calibri"/>
                <a:cs typeface="Calibri"/>
                <a:sym typeface="Calibri"/>
              </a:rPr>
              <a:t>Activity : </a:t>
            </a:r>
            <a:r>
              <a:rPr lang="en-US" sz="2900">
                <a:solidFill>
                  <a:schemeClr val="accent1"/>
                </a:solidFill>
                <a:latin typeface="Calibri"/>
                <a:ea typeface="Calibri"/>
                <a:cs typeface="Calibri"/>
                <a:sym typeface="Calibri"/>
              </a:rPr>
              <a:t>Lotus</a:t>
            </a:r>
            <a:endParaRPr sz="2900">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700"/>
              <a:buFont typeface="Arial"/>
              <a:buNone/>
            </a:pPr>
            <a:r>
              <a:rPr b="1" lang="en-US" sz="2700" u="sng">
                <a:solidFill>
                  <a:schemeClr val="accent1"/>
                </a:solidFill>
                <a:latin typeface="Calibri"/>
                <a:ea typeface="Calibri"/>
                <a:cs typeface="Calibri"/>
                <a:sym typeface="Calibri"/>
              </a:rPr>
              <a:t>Learning Outcome: </a:t>
            </a:r>
            <a:r>
              <a:rPr lang="en-US" sz="2700">
                <a:solidFill>
                  <a:schemeClr val="accent1"/>
                </a:solidFill>
                <a:latin typeface="Calibri"/>
                <a:ea typeface="Calibri"/>
                <a:cs typeface="Calibri"/>
                <a:sym typeface="Calibri"/>
              </a:rPr>
              <a:t>Engaging in the precise and</a:t>
            </a:r>
            <a:endParaRPr sz="2700">
              <a:solidFill>
                <a:schemeClr val="accent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700">
                <a:solidFill>
                  <a:schemeClr val="accent1"/>
                </a:solidFill>
                <a:latin typeface="Calibri"/>
                <a:ea typeface="Calibri"/>
                <a:cs typeface="Calibri"/>
                <a:sym typeface="Calibri"/>
              </a:rPr>
              <a:t>repetitive motions of origami can be           meditative and helps                                               reduce stress.</a:t>
            </a:r>
            <a:endParaRPr sz="2700">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700"/>
              <a:buFont typeface="Arial"/>
              <a:buNone/>
            </a:pPr>
            <a:r>
              <a:t/>
            </a:r>
            <a:endParaRPr b="1" sz="2700" u="sng">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900"/>
              <a:buFont typeface="Arial"/>
              <a:buNone/>
            </a:pPr>
            <a:r>
              <a:t/>
            </a:r>
            <a:endParaRPr b="0" i="0" sz="29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700"/>
              <a:buFont typeface="Arial"/>
              <a:buNone/>
            </a:pPr>
            <a:r>
              <a:t/>
            </a:r>
            <a:endParaRPr b="0" i="0" sz="2700" u="none" cap="none" strike="noStrike">
              <a:solidFill>
                <a:schemeClr val="accen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g323e9beacab_0_12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Stack of coloured pencils with copy space" id="255" name="Google Shape;255;g323e9beacab_0_128"/>
          <p:cNvPicPr preferRelativeResize="0"/>
          <p:nvPr/>
        </p:nvPicPr>
        <p:blipFill rotWithShape="1">
          <a:blip r:embed="rId3">
            <a:alphaModFix/>
          </a:blip>
          <a:srcRect b="0" l="0" r="0" t="15604"/>
          <a:stretch/>
        </p:blipFill>
        <p:spPr>
          <a:xfrm>
            <a:off x="2720340" y="1517015"/>
            <a:ext cx="9297669" cy="5229861"/>
          </a:xfrm>
          <a:prstGeom prst="rect">
            <a:avLst/>
          </a:prstGeom>
          <a:noFill/>
          <a:ln>
            <a:noFill/>
          </a:ln>
        </p:spPr>
      </p:pic>
      <p:pic>
        <p:nvPicPr>
          <p:cNvPr descr="Creative Club FAQ | Creative Club Global" id="256" name="Google Shape;256;g323e9beacab_0_128"/>
          <p:cNvPicPr preferRelativeResize="0"/>
          <p:nvPr/>
        </p:nvPicPr>
        <p:blipFill rotWithShape="1">
          <a:blip r:embed="rId4">
            <a:alphaModFix/>
          </a:blip>
          <a:srcRect b="0" l="0" r="0" t="0"/>
          <a:stretch/>
        </p:blipFill>
        <p:spPr>
          <a:xfrm>
            <a:off x="4957445" y="3175"/>
            <a:ext cx="6142354" cy="1401445"/>
          </a:xfrm>
          <a:prstGeom prst="rect">
            <a:avLst/>
          </a:prstGeom>
          <a:noFill/>
          <a:ln>
            <a:noFill/>
          </a:ln>
        </p:spPr>
      </p:pic>
      <p:sp>
        <p:nvSpPr>
          <p:cNvPr id="257" name="Google Shape;257;g323e9beacab_0_128"/>
          <p:cNvSpPr txBox="1"/>
          <p:nvPr/>
        </p:nvSpPr>
        <p:spPr>
          <a:xfrm>
            <a:off x="209650" y="381350"/>
            <a:ext cx="7106700" cy="45054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900"/>
              <a:buFont typeface="Arial"/>
              <a:buNone/>
            </a:pPr>
            <a:r>
              <a:rPr b="1" i="0" lang="en-US" sz="2900" u="none" cap="none" strike="noStrike">
                <a:solidFill>
                  <a:schemeClr val="accent1"/>
                </a:solidFill>
                <a:latin typeface="Calibri"/>
                <a:ea typeface="Calibri"/>
                <a:cs typeface="Calibri"/>
                <a:sym typeface="Calibri"/>
              </a:rPr>
              <a:t>WEEK </a:t>
            </a:r>
            <a:r>
              <a:rPr b="1" lang="en-US" sz="2900">
                <a:solidFill>
                  <a:schemeClr val="accent1"/>
                </a:solidFill>
                <a:latin typeface="Calibri"/>
                <a:ea typeface="Calibri"/>
                <a:cs typeface="Calibri"/>
                <a:sym typeface="Calibri"/>
              </a:rPr>
              <a:t>2</a:t>
            </a:r>
            <a:r>
              <a:rPr b="1" i="0" lang="en-US" sz="2900" u="none" cap="none" strike="noStrike">
                <a:solidFill>
                  <a:schemeClr val="accent1"/>
                </a:solidFill>
                <a:latin typeface="Calibri"/>
                <a:ea typeface="Calibri"/>
                <a:cs typeface="Calibri"/>
                <a:sym typeface="Calibri"/>
              </a:rPr>
              <a:t>                     Class IV A  </a:t>
            </a:r>
            <a:endParaRPr b="1" i="0" sz="29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900"/>
              <a:buFont typeface="Arial"/>
              <a:buNone/>
            </a:pPr>
            <a:r>
              <a:rPr b="1" i="0" lang="en-US" sz="2900" u="none" cap="none" strike="noStrike">
                <a:solidFill>
                  <a:schemeClr val="accent1"/>
                </a:solidFill>
                <a:latin typeface="Calibri"/>
                <a:ea typeface="Calibri"/>
                <a:cs typeface="Calibri"/>
                <a:sym typeface="Calibri"/>
              </a:rPr>
              <a:t>DATE  :</a:t>
            </a:r>
            <a:r>
              <a:rPr b="1" lang="en-US" sz="2900">
                <a:solidFill>
                  <a:schemeClr val="accent1"/>
                </a:solidFill>
                <a:latin typeface="Calibri"/>
                <a:ea typeface="Calibri"/>
                <a:cs typeface="Calibri"/>
                <a:sym typeface="Calibri"/>
              </a:rPr>
              <a:t>12</a:t>
            </a:r>
            <a:r>
              <a:rPr b="1" i="0" lang="en-US" sz="2900" u="none" cap="none" strike="noStrike">
                <a:solidFill>
                  <a:schemeClr val="accent1"/>
                </a:solidFill>
                <a:latin typeface="Calibri"/>
                <a:ea typeface="Calibri"/>
                <a:cs typeface="Calibri"/>
                <a:sym typeface="Calibri"/>
              </a:rPr>
              <a:t>.0</a:t>
            </a:r>
            <a:r>
              <a:rPr b="1" lang="en-US" sz="2900">
                <a:solidFill>
                  <a:schemeClr val="accent1"/>
                </a:solidFill>
                <a:latin typeface="Calibri"/>
                <a:ea typeface="Calibri"/>
                <a:cs typeface="Calibri"/>
                <a:sym typeface="Calibri"/>
              </a:rPr>
              <a:t>2</a:t>
            </a:r>
            <a:r>
              <a:rPr b="1" i="0" lang="en-US" sz="2900" u="none" cap="none" strike="noStrike">
                <a:solidFill>
                  <a:schemeClr val="accent1"/>
                </a:solidFill>
                <a:latin typeface="Calibri"/>
                <a:ea typeface="Calibri"/>
                <a:cs typeface="Calibri"/>
                <a:sym typeface="Calibri"/>
              </a:rPr>
              <a:t>.25</a:t>
            </a:r>
            <a:endParaRPr b="1" i="0" sz="29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900"/>
              <a:buFont typeface="Arial"/>
              <a:buNone/>
            </a:pPr>
            <a:r>
              <a:rPr b="1" i="0" lang="en-US" sz="2900" u="sng" cap="none" strike="noStrike">
                <a:solidFill>
                  <a:schemeClr val="accent1"/>
                </a:solidFill>
                <a:latin typeface="Calibri"/>
                <a:ea typeface="Calibri"/>
                <a:cs typeface="Calibri"/>
                <a:sym typeface="Calibri"/>
              </a:rPr>
              <a:t>Topic : </a:t>
            </a:r>
            <a:r>
              <a:rPr b="0" i="0" lang="en-US" sz="2700" u="none" cap="none" strike="noStrike">
                <a:solidFill>
                  <a:schemeClr val="accent1"/>
                </a:solidFill>
                <a:latin typeface="Calibri"/>
                <a:ea typeface="Calibri"/>
                <a:cs typeface="Calibri"/>
                <a:sym typeface="Calibri"/>
              </a:rPr>
              <a:t>Modular origami </a:t>
            </a:r>
            <a:endParaRPr sz="2700">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900"/>
              <a:buFont typeface="Arial"/>
              <a:buNone/>
            </a:pPr>
            <a:r>
              <a:rPr b="1" lang="en-US" sz="2700" u="sng">
                <a:solidFill>
                  <a:schemeClr val="accent1"/>
                </a:solidFill>
                <a:latin typeface="Calibri"/>
                <a:ea typeface="Calibri"/>
                <a:cs typeface="Calibri"/>
                <a:sym typeface="Calibri"/>
              </a:rPr>
              <a:t>Activity : </a:t>
            </a:r>
            <a:r>
              <a:rPr lang="en-US" sz="2700">
                <a:solidFill>
                  <a:schemeClr val="accent1"/>
                </a:solidFill>
                <a:latin typeface="Calibri"/>
                <a:ea typeface="Calibri"/>
                <a:cs typeface="Calibri"/>
                <a:sym typeface="Calibri"/>
              </a:rPr>
              <a:t> Wall hanging</a:t>
            </a:r>
            <a:endParaRPr sz="2700">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100"/>
              <a:buFont typeface="Arial"/>
              <a:buNone/>
            </a:pPr>
            <a:r>
              <a:rPr b="1" i="0" lang="en-US" sz="2700" u="sng" cap="none" strike="noStrike">
                <a:solidFill>
                  <a:schemeClr val="accent1"/>
                </a:solidFill>
                <a:latin typeface="Calibri"/>
                <a:ea typeface="Calibri"/>
                <a:cs typeface="Calibri"/>
                <a:sym typeface="Calibri"/>
              </a:rPr>
              <a:t>Learning Outcome</a:t>
            </a:r>
            <a:r>
              <a:rPr b="1" i="0" lang="en-US" sz="2700" u="none" cap="none" strike="noStrike">
                <a:solidFill>
                  <a:schemeClr val="accent1"/>
                </a:solidFill>
                <a:latin typeface="Calibri"/>
                <a:ea typeface="Calibri"/>
                <a:cs typeface="Calibri"/>
                <a:sym typeface="Calibri"/>
              </a:rPr>
              <a:t> : </a:t>
            </a:r>
            <a:r>
              <a:rPr b="0" i="0" lang="en-US" sz="2700" u="none" cap="none" strike="noStrike">
                <a:solidFill>
                  <a:schemeClr val="accent1"/>
                </a:solidFill>
                <a:latin typeface="Calibri"/>
                <a:ea typeface="Calibri"/>
                <a:cs typeface="Calibri"/>
                <a:sym typeface="Calibri"/>
              </a:rPr>
              <a:t>Folding precise and intricate</a:t>
            </a:r>
            <a:endParaRPr b="0" i="0" sz="27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100"/>
              <a:buFont typeface="Arial"/>
              <a:buNone/>
            </a:pPr>
            <a:r>
              <a:rPr b="0" i="0" lang="en-US" sz="2700" u="none" cap="none" strike="noStrike">
                <a:solidFill>
                  <a:schemeClr val="accent1"/>
                </a:solidFill>
                <a:latin typeface="Calibri"/>
                <a:ea typeface="Calibri"/>
                <a:cs typeface="Calibri"/>
                <a:sym typeface="Calibri"/>
              </a:rPr>
              <a:t>designs require focus and</a:t>
            </a:r>
            <a:endParaRPr b="0" i="0" sz="27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100"/>
              <a:buFont typeface="Arial"/>
              <a:buNone/>
            </a:pPr>
            <a:r>
              <a:rPr b="0" i="0" lang="en-US" sz="2700" u="none" cap="none" strike="noStrike">
                <a:solidFill>
                  <a:schemeClr val="accent1"/>
                </a:solidFill>
                <a:latin typeface="Calibri"/>
                <a:ea typeface="Calibri"/>
                <a:cs typeface="Calibri"/>
                <a:sym typeface="Calibri"/>
              </a:rPr>
              <a:t>concentration, enhancing</a:t>
            </a:r>
            <a:endParaRPr b="0" i="0" sz="27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100"/>
              <a:buFont typeface="Arial"/>
              <a:buNone/>
            </a:pPr>
            <a:r>
              <a:rPr b="0" i="0" lang="en-US" sz="2700" u="none" cap="none" strike="noStrike">
                <a:solidFill>
                  <a:schemeClr val="accent1"/>
                </a:solidFill>
                <a:latin typeface="Calibri"/>
                <a:ea typeface="Calibri"/>
                <a:cs typeface="Calibri"/>
                <a:sym typeface="Calibri"/>
              </a:rPr>
              <a:t>mental clarity.</a:t>
            </a:r>
            <a:endParaRPr b="0" i="0" sz="27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100"/>
              <a:buFont typeface="Arial"/>
              <a:buNone/>
            </a:pPr>
            <a:r>
              <a:t/>
            </a:r>
            <a:endParaRPr b="1" i="0" sz="27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t/>
            </a:r>
            <a:endParaRPr b="1" i="0" sz="2700" u="sng"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700"/>
              <a:buFont typeface="Arial"/>
              <a:buNone/>
            </a:pPr>
            <a:r>
              <a:t/>
            </a:r>
            <a:endParaRPr b="0" i="0" sz="27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700"/>
              <a:buFont typeface="Arial"/>
              <a:buNone/>
            </a:pPr>
            <a:r>
              <a:rPr b="0" i="0" lang="en-US" sz="2700" u="none" cap="none" strike="noStrike">
                <a:solidFill>
                  <a:schemeClr val="accent1"/>
                </a:solidFill>
                <a:latin typeface="Calibri"/>
                <a:ea typeface="Calibri"/>
                <a:cs typeface="Calibri"/>
                <a:sym typeface="Calibri"/>
              </a:rPr>
              <a:t>.</a:t>
            </a:r>
            <a:endParaRPr b="0" i="0" sz="27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900"/>
              <a:buFont typeface="Arial"/>
              <a:buNone/>
            </a:pPr>
            <a:r>
              <a:t/>
            </a:r>
            <a:endParaRPr b="0" i="0" sz="29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700"/>
              <a:buFont typeface="Arial"/>
              <a:buNone/>
            </a:pPr>
            <a:r>
              <a:t/>
            </a:r>
            <a:endParaRPr b="0" i="0" sz="2700" u="none" cap="none" strike="noStrike">
              <a:solidFill>
                <a:schemeClr val="accen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g322f814dc1e_0_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Stack of coloured pencils with copy space" id="263" name="Google Shape;263;g322f814dc1e_0_0"/>
          <p:cNvPicPr preferRelativeResize="0"/>
          <p:nvPr/>
        </p:nvPicPr>
        <p:blipFill rotWithShape="1">
          <a:blip r:embed="rId3">
            <a:alphaModFix/>
          </a:blip>
          <a:srcRect b="0" l="0" r="0" t="15604"/>
          <a:stretch/>
        </p:blipFill>
        <p:spPr>
          <a:xfrm>
            <a:off x="2720340" y="1517015"/>
            <a:ext cx="9297669" cy="5229861"/>
          </a:xfrm>
          <a:prstGeom prst="rect">
            <a:avLst/>
          </a:prstGeom>
          <a:noFill/>
          <a:ln>
            <a:noFill/>
          </a:ln>
        </p:spPr>
      </p:pic>
      <p:pic>
        <p:nvPicPr>
          <p:cNvPr descr="Creative Club FAQ | Creative Club Global" id="264" name="Google Shape;264;g322f814dc1e_0_0"/>
          <p:cNvPicPr preferRelativeResize="0"/>
          <p:nvPr/>
        </p:nvPicPr>
        <p:blipFill rotWithShape="1">
          <a:blip r:embed="rId4">
            <a:alphaModFix/>
          </a:blip>
          <a:srcRect b="0" l="0" r="0" t="0"/>
          <a:stretch/>
        </p:blipFill>
        <p:spPr>
          <a:xfrm>
            <a:off x="4957445" y="3175"/>
            <a:ext cx="6142354" cy="1401445"/>
          </a:xfrm>
          <a:prstGeom prst="rect">
            <a:avLst/>
          </a:prstGeom>
          <a:noFill/>
          <a:ln>
            <a:noFill/>
          </a:ln>
        </p:spPr>
      </p:pic>
      <p:sp>
        <p:nvSpPr>
          <p:cNvPr id="265" name="Google Shape;265;g322f814dc1e_0_0"/>
          <p:cNvSpPr txBox="1"/>
          <p:nvPr/>
        </p:nvSpPr>
        <p:spPr>
          <a:xfrm>
            <a:off x="209650" y="381350"/>
            <a:ext cx="7106700" cy="45054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900"/>
              <a:buFont typeface="Arial"/>
              <a:buNone/>
            </a:pPr>
            <a:r>
              <a:rPr b="1" i="0" lang="en-US" sz="2900" u="none" cap="none" strike="noStrike">
                <a:solidFill>
                  <a:schemeClr val="accent1"/>
                </a:solidFill>
                <a:latin typeface="Calibri"/>
                <a:ea typeface="Calibri"/>
                <a:cs typeface="Calibri"/>
                <a:sym typeface="Calibri"/>
              </a:rPr>
              <a:t>WEEK 4              Class IV A  </a:t>
            </a:r>
            <a:endParaRPr b="1" i="0" sz="29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900"/>
              <a:buFont typeface="Arial"/>
              <a:buNone/>
            </a:pPr>
            <a:r>
              <a:rPr b="1" i="0" lang="en-US" sz="2900" u="none" cap="none" strike="noStrike">
                <a:solidFill>
                  <a:schemeClr val="accent1"/>
                </a:solidFill>
                <a:latin typeface="Calibri"/>
                <a:ea typeface="Calibri"/>
                <a:cs typeface="Calibri"/>
                <a:sym typeface="Calibri"/>
              </a:rPr>
              <a:t>DATE  :2</a:t>
            </a:r>
            <a:r>
              <a:rPr b="1" lang="en-US" sz="2900">
                <a:solidFill>
                  <a:schemeClr val="accent1"/>
                </a:solidFill>
                <a:latin typeface="Calibri"/>
                <a:ea typeface="Calibri"/>
                <a:cs typeface="Calibri"/>
                <a:sym typeface="Calibri"/>
              </a:rPr>
              <a:t>6</a:t>
            </a:r>
            <a:r>
              <a:rPr b="1" i="0" lang="en-US" sz="2900" u="none" cap="none" strike="noStrike">
                <a:solidFill>
                  <a:schemeClr val="accent1"/>
                </a:solidFill>
                <a:latin typeface="Calibri"/>
                <a:ea typeface="Calibri"/>
                <a:cs typeface="Calibri"/>
                <a:sym typeface="Calibri"/>
              </a:rPr>
              <a:t>.0</a:t>
            </a:r>
            <a:r>
              <a:rPr b="1" lang="en-US" sz="2900">
                <a:solidFill>
                  <a:schemeClr val="accent1"/>
                </a:solidFill>
                <a:latin typeface="Calibri"/>
                <a:ea typeface="Calibri"/>
                <a:cs typeface="Calibri"/>
                <a:sym typeface="Calibri"/>
              </a:rPr>
              <a:t>2</a:t>
            </a:r>
            <a:r>
              <a:rPr b="1" i="0" lang="en-US" sz="2900" u="none" cap="none" strike="noStrike">
                <a:solidFill>
                  <a:schemeClr val="accent1"/>
                </a:solidFill>
                <a:latin typeface="Calibri"/>
                <a:ea typeface="Calibri"/>
                <a:cs typeface="Calibri"/>
                <a:sym typeface="Calibri"/>
              </a:rPr>
              <a:t>.25</a:t>
            </a:r>
            <a:endParaRPr b="1" i="0" sz="29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900"/>
              <a:buFont typeface="Arial"/>
              <a:buNone/>
            </a:pPr>
            <a:r>
              <a:rPr b="1" i="0" lang="en-US" sz="2900" u="sng" cap="none" strike="noStrike">
                <a:solidFill>
                  <a:schemeClr val="accent1"/>
                </a:solidFill>
                <a:latin typeface="Calibri"/>
                <a:ea typeface="Calibri"/>
                <a:cs typeface="Calibri"/>
                <a:sym typeface="Calibri"/>
              </a:rPr>
              <a:t>Topic :</a:t>
            </a:r>
            <a:r>
              <a:rPr b="1" lang="en-US" sz="2900">
                <a:solidFill>
                  <a:schemeClr val="accent1"/>
                </a:solidFill>
                <a:latin typeface="Calibri"/>
                <a:ea typeface="Calibri"/>
                <a:cs typeface="Calibri"/>
                <a:sym typeface="Calibri"/>
              </a:rPr>
              <a:t> </a:t>
            </a:r>
            <a:r>
              <a:rPr lang="en-US" sz="2900">
                <a:solidFill>
                  <a:schemeClr val="accent1"/>
                </a:solidFill>
                <a:latin typeface="Calibri"/>
                <a:ea typeface="Calibri"/>
                <a:cs typeface="Calibri"/>
                <a:sym typeface="Calibri"/>
              </a:rPr>
              <a:t>Clay Art</a:t>
            </a:r>
            <a:endParaRPr b="0" i="0" sz="2700"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100"/>
              <a:buFont typeface="Arial"/>
              <a:buNone/>
            </a:pPr>
            <a:r>
              <a:rPr b="1" i="0" lang="en-US" sz="2700" u="sng" cap="none" strike="noStrike">
                <a:solidFill>
                  <a:schemeClr val="accent1"/>
                </a:solidFill>
                <a:latin typeface="Calibri"/>
                <a:ea typeface="Calibri"/>
                <a:cs typeface="Calibri"/>
                <a:sym typeface="Calibri"/>
              </a:rPr>
              <a:t>Activity: </a:t>
            </a:r>
            <a:r>
              <a:rPr lang="en-US" sz="2700">
                <a:solidFill>
                  <a:schemeClr val="accent1"/>
                </a:solidFill>
                <a:latin typeface="Calibri"/>
                <a:ea typeface="Calibri"/>
                <a:cs typeface="Calibri"/>
                <a:sym typeface="Calibri"/>
              </a:rPr>
              <a:t>Miniature art ( fridge décor and magnet)</a:t>
            </a:r>
            <a:endParaRPr sz="2700">
              <a:solidFill>
                <a:schemeClr val="accent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700">
                <a:solidFill>
                  <a:schemeClr val="accent1"/>
                </a:solidFill>
                <a:latin typeface="Calibri"/>
                <a:ea typeface="Calibri"/>
                <a:cs typeface="Calibri"/>
                <a:sym typeface="Calibri"/>
              </a:rPr>
              <a:t>like ice cream , donut etc.</a:t>
            </a:r>
            <a:endParaRPr sz="2700">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100"/>
              <a:buFont typeface="Arial"/>
              <a:buNone/>
            </a:pPr>
            <a:r>
              <a:rPr b="1" i="0" lang="en-US" sz="2700" u="sng" cap="none" strike="noStrike">
                <a:solidFill>
                  <a:schemeClr val="accent1"/>
                </a:solidFill>
                <a:latin typeface="Calibri"/>
                <a:ea typeface="Calibri"/>
                <a:cs typeface="Calibri"/>
                <a:sym typeface="Calibri"/>
              </a:rPr>
              <a:t>Learning Outcome</a:t>
            </a:r>
            <a:r>
              <a:rPr b="1" i="0" lang="en-US" sz="2700" u="none" cap="none" strike="noStrike">
                <a:solidFill>
                  <a:schemeClr val="accent1"/>
                </a:solidFill>
                <a:latin typeface="Calibri"/>
                <a:ea typeface="Calibri"/>
                <a:cs typeface="Calibri"/>
                <a:sym typeface="Calibri"/>
              </a:rPr>
              <a:t> : </a:t>
            </a:r>
            <a:r>
              <a:rPr lang="en-US" sz="2700">
                <a:solidFill>
                  <a:schemeClr val="accent1"/>
                </a:solidFill>
                <a:latin typeface="Calibri"/>
                <a:ea typeface="Calibri"/>
                <a:cs typeface="Calibri"/>
                <a:sym typeface="Calibri"/>
              </a:rPr>
              <a:t>Working with clay develops</a:t>
            </a:r>
            <a:endParaRPr sz="2700">
              <a:solidFill>
                <a:schemeClr val="accent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700">
                <a:solidFill>
                  <a:schemeClr val="accent1"/>
                </a:solidFill>
                <a:latin typeface="Calibri"/>
                <a:ea typeface="Calibri"/>
                <a:cs typeface="Calibri"/>
                <a:sym typeface="Calibri"/>
              </a:rPr>
              <a:t>patience and concentration.</a:t>
            </a:r>
            <a:endParaRPr sz="2700">
              <a:solidFill>
                <a:schemeClr val="accent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700">
                <a:solidFill>
                  <a:schemeClr val="accent1"/>
                </a:solidFill>
                <a:latin typeface="Calibri"/>
                <a:ea typeface="Calibri"/>
                <a:cs typeface="Calibri"/>
                <a:sym typeface="Calibri"/>
              </a:rPr>
              <a:t> It also improves visualization skill.</a:t>
            </a:r>
            <a:endParaRPr sz="2700">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100"/>
              <a:buFont typeface="Arial"/>
              <a:buNone/>
            </a:pPr>
            <a:r>
              <a:t/>
            </a:r>
            <a:endParaRPr sz="2700">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100"/>
              <a:buFont typeface="Arial"/>
              <a:buNone/>
            </a:pPr>
            <a:r>
              <a:t/>
            </a:r>
            <a:endParaRPr b="1" i="0" sz="27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t/>
            </a:r>
            <a:endParaRPr b="1" i="0" sz="2700" u="sng"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700"/>
              <a:buFont typeface="Arial"/>
              <a:buNone/>
            </a:pPr>
            <a:r>
              <a:t/>
            </a:r>
            <a:endParaRPr b="0" i="0" sz="27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700"/>
              <a:buFont typeface="Arial"/>
              <a:buNone/>
            </a:pPr>
            <a:r>
              <a:rPr b="0" i="0" lang="en-US" sz="2700" u="none" cap="none" strike="noStrike">
                <a:solidFill>
                  <a:schemeClr val="accent1"/>
                </a:solidFill>
                <a:latin typeface="Calibri"/>
                <a:ea typeface="Calibri"/>
                <a:cs typeface="Calibri"/>
                <a:sym typeface="Calibri"/>
              </a:rPr>
              <a:t>.</a:t>
            </a:r>
            <a:endParaRPr b="0" i="0" sz="27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900"/>
              <a:buFont typeface="Arial"/>
              <a:buNone/>
            </a:pPr>
            <a:r>
              <a:t/>
            </a:r>
            <a:endParaRPr b="0" i="0" sz="2900" u="none" cap="none" strike="noStrike">
              <a:solidFill>
                <a:schemeClr val="accen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700"/>
              <a:buFont typeface="Arial"/>
              <a:buNone/>
            </a:pPr>
            <a:r>
              <a:t/>
            </a:r>
            <a:endParaRPr b="0" i="0" sz="2700" u="none" cap="none" strike="noStrike">
              <a:solidFill>
                <a:schemeClr val="accen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sp>
        <p:nvSpPr>
          <p:cNvPr id="270" name="Google Shape;270;p50"/>
          <p:cNvSpPr/>
          <p:nvPr/>
        </p:nvSpPr>
        <p:spPr>
          <a:xfrm>
            <a:off x="207010" y="-65278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venir"/>
              <a:ea typeface="Avenir"/>
              <a:cs typeface="Avenir"/>
              <a:sym typeface="Avenir"/>
            </a:endParaRPr>
          </a:p>
        </p:txBody>
      </p:sp>
      <p:sp>
        <p:nvSpPr>
          <p:cNvPr id="271" name="Google Shape;271;p50"/>
          <p:cNvSpPr/>
          <p:nvPr/>
        </p:nvSpPr>
        <p:spPr>
          <a:xfrm>
            <a:off x="-406" y="3810"/>
            <a:ext cx="8543515"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venir"/>
              <a:ea typeface="Avenir"/>
              <a:cs typeface="Avenir"/>
              <a:sym typeface="Avenir"/>
            </a:endParaRPr>
          </a:p>
        </p:txBody>
      </p:sp>
      <p:sp>
        <p:nvSpPr>
          <p:cNvPr id="272" name="Google Shape;272;p50"/>
          <p:cNvSpPr txBox="1"/>
          <p:nvPr>
            <p:ph type="title"/>
          </p:nvPr>
        </p:nvSpPr>
        <p:spPr>
          <a:xfrm>
            <a:off x="5854700" y="141605"/>
            <a:ext cx="6663055" cy="181546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sz="5600">
                <a:solidFill>
                  <a:srgbClr val="1568BC"/>
                </a:solidFill>
                <a:latin typeface="Aharoni"/>
                <a:ea typeface="Aharoni"/>
                <a:cs typeface="Aharoni"/>
                <a:sym typeface="Aharoni"/>
              </a:rPr>
              <a:t>HEALTH AND WELLNESS CLUB</a:t>
            </a:r>
            <a:endParaRPr sz="5600">
              <a:solidFill>
                <a:srgbClr val="1568BC"/>
              </a:solidFill>
              <a:latin typeface="Aharoni"/>
              <a:ea typeface="Aharoni"/>
              <a:cs typeface="Aharoni"/>
              <a:sym typeface="Aharoni"/>
            </a:endParaRPr>
          </a:p>
        </p:txBody>
      </p:sp>
      <p:pic>
        <p:nvPicPr>
          <p:cNvPr descr="All That You Need To Know About Good Health - Dr. V. Ashwin Karuppan" id="273" name="Google Shape;273;p50"/>
          <p:cNvPicPr preferRelativeResize="0"/>
          <p:nvPr/>
        </p:nvPicPr>
        <p:blipFill rotWithShape="1">
          <a:blip r:embed="rId3">
            <a:alphaModFix/>
          </a:blip>
          <a:srcRect b="0" l="0" r="0" t="0"/>
          <a:stretch/>
        </p:blipFill>
        <p:spPr>
          <a:xfrm>
            <a:off x="0" y="-3975"/>
            <a:ext cx="5687391" cy="6865950"/>
          </a:xfrm>
          <a:prstGeom prst="rect">
            <a:avLst/>
          </a:prstGeom>
          <a:noFill/>
          <a:ln>
            <a:noFill/>
          </a:ln>
        </p:spPr>
      </p:pic>
      <p:sp>
        <p:nvSpPr>
          <p:cNvPr id="274" name="Google Shape;274;p50"/>
          <p:cNvSpPr txBox="1"/>
          <p:nvPr/>
        </p:nvSpPr>
        <p:spPr>
          <a:xfrm>
            <a:off x="5688330" y="1765935"/>
            <a:ext cx="6710700" cy="5448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rgbClr val="004C99"/>
                </a:solidFill>
                <a:latin typeface="Calibri"/>
                <a:ea typeface="Calibri"/>
                <a:cs typeface="Calibri"/>
                <a:sym typeface="Calibri"/>
              </a:rPr>
              <a:t>WEEK </a:t>
            </a:r>
            <a:r>
              <a:rPr b="1" lang="en-US" sz="2400">
                <a:solidFill>
                  <a:srgbClr val="004C99"/>
                </a:solidFill>
                <a:latin typeface="Calibri"/>
                <a:ea typeface="Calibri"/>
                <a:cs typeface="Calibri"/>
                <a:sym typeface="Calibri"/>
              </a:rPr>
              <a:t>1</a:t>
            </a:r>
            <a:r>
              <a:rPr b="1" i="0" lang="en-US" sz="2400" u="none" cap="none" strike="noStrike">
                <a:solidFill>
                  <a:srgbClr val="004C99"/>
                </a:solidFill>
                <a:latin typeface="Calibri"/>
                <a:ea typeface="Calibri"/>
                <a:cs typeface="Calibri"/>
                <a:sym typeface="Calibri"/>
              </a:rPr>
              <a:t>               Class VIII A &amp; C        DATE  :</a:t>
            </a:r>
            <a:r>
              <a:rPr b="1" lang="en-US" sz="2400">
                <a:solidFill>
                  <a:srgbClr val="004C99"/>
                </a:solidFill>
                <a:latin typeface="Calibri"/>
                <a:ea typeface="Calibri"/>
                <a:cs typeface="Calibri"/>
                <a:sym typeface="Calibri"/>
              </a:rPr>
              <a:t>05</a:t>
            </a:r>
            <a:r>
              <a:rPr b="1" i="0" lang="en-US" sz="2400" u="none" cap="none" strike="noStrike">
                <a:solidFill>
                  <a:srgbClr val="004C99"/>
                </a:solidFill>
                <a:latin typeface="Calibri"/>
                <a:ea typeface="Calibri"/>
                <a:cs typeface="Calibri"/>
                <a:sym typeface="Calibri"/>
              </a:rPr>
              <a:t>.0</a:t>
            </a:r>
            <a:r>
              <a:rPr b="1" lang="en-US" sz="2400">
                <a:solidFill>
                  <a:srgbClr val="004C99"/>
                </a:solidFill>
                <a:latin typeface="Calibri"/>
                <a:ea typeface="Calibri"/>
                <a:cs typeface="Calibri"/>
                <a:sym typeface="Calibri"/>
              </a:rPr>
              <a:t>2</a:t>
            </a:r>
            <a:r>
              <a:rPr b="1" i="0" lang="en-US" sz="2400" u="none" cap="none" strike="noStrike">
                <a:solidFill>
                  <a:srgbClr val="004C99"/>
                </a:solidFill>
                <a:latin typeface="Calibri"/>
                <a:ea typeface="Calibri"/>
                <a:cs typeface="Calibri"/>
                <a:sym typeface="Calibri"/>
              </a:rPr>
              <a:t>.25</a:t>
            </a:r>
            <a:endParaRPr b="1" i="0" sz="2400" u="none" cap="none" strike="noStrike">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004C99"/>
                </a:solidFill>
                <a:latin typeface="Calibri"/>
                <a:ea typeface="Calibri"/>
                <a:cs typeface="Calibri"/>
                <a:sym typeface="Calibri"/>
              </a:rPr>
              <a:t>Topic :</a:t>
            </a:r>
            <a:r>
              <a:rPr b="1" i="0" lang="en-US" sz="2400" u="none" cap="none" strike="noStrike">
                <a:solidFill>
                  <a:srgbClr val="004C99"/>
                </a:solidFill>
                <a:latin typeface="Calibri"/>
                <a:ea typeface="Calibri"/>
                <a:cs typeface="Calibri"/>
                <a:sym typeface="Calibri"/>
              </a:rPr>
              <a:t>  </a:t>
            </a:r>
            <a:r>
              <a:rPr lang="en-US" sz="2400">
                <a:solidFill>
                  <a:srgbClr val="004C99"/>
                </a:solidFill>
                <a:latin typeface="Calibri"/>
                <a:ea typeface="Calibri"/>
                <a:cs typeface="Calibri"/>
                <a:sym typeface="Calibri"/>
              </a:rPr>
              <a:t>Vaccination or Immunisation.</a:t>
            </a:r>
            <a:endParaRPr sz="2400">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004C99"/>
                </a:solidFill>
                <a:latin typeface="Calibri"/>
                <a:ea typeface="Calibri"/>
                <a:cs typeface="Calibri"/>
                <a:sym typeface="Calibri"/>
              </a:rPr>
              <a:t>Activity: </a:t>
            </a:r>
            <a:r>
              <a:rPr lang="en-US" sz="2400">
                <a:solidFill>
                  <a:srgbClr val="004C99"/>
                </a:solidFill>
                <a:latin typeface="Calibri"/>
                <a:ea typeface="Calibri"/>
                <a:cs typeface="Calibri"/>
                <a:sym typeface="Calibri"/>
              </a:rPr>
              <a:t>Video clips showing to the students by giving suitable information about vaccines, it’s schedule and about the diseases.</a:t>
            </a:r>
            <a:endParaRPr sz="2400">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004C99"/>
                </a:solidFill>
                <a:latin typeface="Calibri"/>
                <a:ea typeface="Calibri"/>
                <a:cs typeface="Calibri"/>
                <a:sym typeface="Calibri"/>
              </a:rPr>
              <a:t>Learning Outcome</a:t>
            </a:r>
            <a:r>
              <a:rPr b="1" i="0" lang="en-US" sz="2400" u="none" cap="none" strike="noStrike">
                <a:solidFill>
                  <a:srgbClr val="004C99"/>
                </a:solidFill>
                <a:latin typeface="Calibri"/>
                <a:ea typeface="Calibri"/>
                <a:cs typeface="Calibri"/>
                <a:sym typeface="Calibri"/>
              </a:rPr>
              <a:t>:</a:t>
            </a:r>
            <a:r>
              <a:rPr lang="en-US" sz="2400">
                <a:solidFill>
                  <a:srgbClr val="004C99"/>
                </a:solidFill>
                <a:latin typeface="Calibri"/>
                <a:ea typeface="Calibri"/>
                <a:cs typeface="Calibri"/>
                <a:sym typeface="Calibri"/>
              </a:rPr>
              <a:t>EPI – Implement services to ensure the immunisation of all vulnerable age groups by preventively reaching out before the contact and develop infectious diseases. </a:t>
            </a:r>
            <a:endParaRPr sz="2400">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04C99"/>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8" name="Shape 278"/>
        <p:cNvGrpSpPr/>
        <p:nvPr/>
      </p:nvGrpSpPr>
      <p:grpSpPr>
        <a:xfrm>
          <a:off x="0" y="0"/>
          <a:ext cx="0" cy="0"/>
          <a:chOff x="0" y="0"/>
          <a:chExt cx="0" cy="0"/>
        </a:xfrm>
      </p:grpSpPr>
      <p:sp>
        <p:nvSpPr>
          <p:cNvPr id="279" name="Google Shape;279;g31ec314443a_0_52"/>
          <p:cNvSpPr/>
          <p:nvPr/>
        </p:nvSpPr>
        <p:spPr>
          <a:xfrm>
            <a:off x="207010" y="-65278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venir"/>
              <a:ea typeface="Avenir"/>
              <a:cs typeface="Avenir"/>
              <a:sym typeface="Avenir"/>
            </a:endParaRPr>
          </a:p>
        </p:txBody>
      </p:sp>
      <p:sp>
        <p:nvSpPr>
          <p:cNvPr id="280" name="Google Shape;280;g31ec314443a_0_52"/>
          <p:cNvSpPr/>
          <p:nvPr/>
        </p:nvSpPr>
        <p:spPr>
          <a:xfrm>
            <a:off x="-406" y="3810"/>
            <a:ext cx="85434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venir"/>
              <a:ea typeface="Avenir"/>
              <a:cs typeface="Avenir"/>
              <a:sym typeface="Avenir"/>
            </a:endParaRPr>
          </a:p>
        </p:txBody>
      </p:sp>
      <p:sp>
        <p:nvSpPr>
          <p:cNvPr id="281" name="Google Shape;281;g31ec314443a_0_52"/>
          <p:cNvSpPr txBox="1"/>
          <p:nvPr>
            <p:ph type="title"/>
          </p:nvPr>
        </p:nvSpPr>
        <p:spPr>
          <a:xfrm>
            <a:off x="5854700" y="141605"/>
            <a:ext cx="6663000" cy="18156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sz="5600">
                <a:solidFill>
                  <a:srgbClr val="1568BC"/>
                </a:solidFill>
                <a:latin typeface="Aharoni"/>
                <a:ea typeface="Aharoni"/>
                <a:cs typeface="Aharoni"/>
                <a:sym typeface="Aharoni"/>
              </a:rPr>
              <a:t>HEALTH AND WELLNESS CLUB</a:t>
            </a:r>
            <a:endParaRPr sz="5600">
              <a:solidFill>
                <a:srgbClr val="1568BC"/>
              </a:solidFill>
              <a:latin typeface="Aharoni"/>
              <a:ea typeface="Aharoni"/>
              <a:cs typeface="Aharoni"/>
              <a:sym typeface="Aharoni"/>
            </a:endParaRPr>
          </a:p>
        </p:txBody>
      </p:sp>
      <p:pic>
        <p:nvPicPr>
          <p:cNvPr descr="All That You Need To Know About Good Health - Dr. V. Ashwin Karuppan" id="282" name="Google Shape;282;g31ec314443a_0_52"/>
          <p:cNvPicPr preferRelativeResize="0"/>
          <p:nvPr/>
        </p:nvPicPr>
        <p:blipFill rotWithShape="1">
          <a:blip r:embed="rId3">
            <a:alphaModFix/>
          </a:blip>
          <a:srcRect b="0" l="0" r="0" t="0"/>
          <a:stretch/>
        </p:blipFill>
        <p:spPr>
          <a:xfrm>
            <a:off x="0" y="-3975"/>
            <a:ext cx="5687393" cy="6865949"/>
          </a:xfrm>
          <a:prstGeom prst="rect">
            <a:avLst/>
          </a:prstGeom>
          <a:noFill/>
          <a:ln>
            <a:noFill/>
          </a:ln>
        </p:spPr>
      </p:pic>
      <p:sp>
        <p:nvSpPr>
          <p:cNvPr id="283" name="Google Shape;283;g31ec314443a_0_52"/>
          <p:cNvSpPr txBox="1"/>
          <p:nvPr/>
        </p:nvSpPr>
        <p:spPr>
          <a:xfrm>
            <a:off x="5688330" y="1765935"/>
            <a:ext cx="6710700" cy="5448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rgbClr val="004C99"/>
                </a:solidFill>
                <a:latin typeface="Calibri"/>
                <a:ea typeface="Calibri"/>
                <a:cs typeface="Calibri"/>
                <a:sym typeface="Calibri"/>
              </a:rPr>
              <a:t>WEEK </a:t>
            </a:r>
            <a:r>
              <a:rPr b="1" lang="en-US" sz="2400">
                <a:solidFill>
                  <a:srgbClr val="004C99"/>
                </a:solidFill>
                <a:latin typeface="Calibri"/>
                <a:ea typeface="Calibri"/>
                <a:cs typeface="Calibri"/>
                <a:sym typeface="Calibri"/>
              </a:rPr>
              <a:t>2</a:t>
            </a:r>
            <a:r>
              <a:rPr b="1" i="0" lang="en-US" sz="2400" u="none" cap="none" strike="noStrike">
                <a:solidFill>
                  <a:srgbClr val="004C99"/>
                </a:solidFill>
                <a:latin typeface="Calibri"/>
                <a:ea typeface="Calibri"/>
                <a:cs typeface="Calibri"/>
                <a:sym typeface="Calibri"/>
              </a:rPr>
              <a:t>               Class VIII A &amp; C        DATE  :</a:t>
            </a:r>
            <a:r>
              <a:rPr b="1" lang="en-US" sz="2400">
                <a:solidFill>
                  <a:srgbClr val="004C99"/>
                </a:solidFill>
                <a:latin typeface="Calibri"/>
                <a:ea typeface="Calibri"/>
                <a:cs typeface="Calibri"/>
                <a:sym typeface="Calibri"/>
              </a:rPr>
              <a:t>12</a:t>
            </a:r>
            <a:r>
              <a:rPr b="1" i="0" lang="en-US" sz="2400" u="none" cap="none" strike="noStrike">
                <a:solidFill>
                  <a:srgbClr val="004C99"/>
                </a:solidFill>
                <a:latin typeface="Calibri"/>
                <a:ea typeface="Calibri"/>
                <a:cs typeface="Calibri"/>
                <a:sym typeface="Calibri"/>
              </a:rPr>
              <a:t>.0</a:t>
            </a:r>
            <a:r>
              <a:rPr b="1" lang="en-US" sz="2400">
                <a:solidFill>
                  <a:srgbClr val="004C99"/>
                </a:solidFill>
                <a:latin typeface="Calibri"/>
                <a:ea typeface="Calibri"/>
                <a:cs typeface="Calibri"/>
                <a:sym typeface="Calibri"/>
              </a:rPr>
              <a:t>2</a:t>
            </a:r>
            <a:r>
              <a:rPr b="1" i="0" lang="en-US" sz="2400" u="none" cap="none" strike="noStrike">
                <a:solidFill>
                  <a:srgbClr val="004C99"/>
                </a:solidFill>
                <a:latin typeface="Calibri"/>
                <a:ea typeface="Calibri"/>
                <a:cs typeface="Calibri"/>
                <a:sym typeface="Calibri"/>
              </a:rPr>
              <a:t>.25</a:t>
            </a:r>
            <a:endParaRPr b="1" i="0" sz="2400" u="none" cap="none" strike="noStrike">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004C99"/>
                </a:solidFill>
                <a:latin typeface="Calibri"/>
                <a:ea typeface="Calibri"/>
                <a:cs typeface="Calibri"/>
                <a:sym typeface="Calibri"/>
              </a:rPr>
              <a:t>Topic :</a:t>
            </a:r>
            <a:r>
              <a:rPr b="1" i="0" lang="en-US" sz="2400" u="none" cap="none" strike="noStrike">
                <a:solidFill>
                  <a:srgbClr val="004C99"/>
                </a:solidFill>
                <a:latin typeface="Calibri"/>
                <a:ea typeface="Calibri"/>
                <a:cs typeface="Calibri"/>
                <a:sym typeface="Calibri"/>
              </a:rPr>
              <a:t>  </a:t>
            </a:r>
            <a:r>
              <a:rPr lang="en-US" sz="2400">
                <a:solidFill>
                  <a:srgbClr val="004C99"/>
                </a:solidFill>
                <a:latin typeface="Calibri"/>
                <a:ea typeface="Calibri"/>
                <a:cs typeface="Calibri"/>
                <a:sym typeface="Calibri"/>
              </a:rPr>
              <a:t>AI applied in health care system</a:t>
            </a:r>
            <a:endParaRPr sz="2400">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004C99"/>
                </a:solidFill>
                <a:latin typeface="Calibri"/>
                <a:ea typeface="Calibri"/>
                <a:cs typeface="Calibri"/>
                <a:sym typeface="Calibri"/>
              </a:rPr>
              <a:t>Activity: </a:t>
            </a:r>
            <a:r>
              <a:rPr lang="en-US" sz="2400">
                <a:solidFill>
                  <a:srgbClr val="004C99"/>
                </a:solidFill>
                <a:latin typeface="Calibri"/>
                <a:ea typeface="Calibri"/>
                <a:cs typeface="Calibri"/>
                <a:sym typeface="Calibri"/>
              </a:rPr>
              <a:t>PPT to students which makes more predictive and proactive by analysing big data to develop improved preventive health care.</a:t>
            </a:r>
            <a:endParaRPr sz="2400">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004C99"/>
                </a:solidFill>
                <a:latin typeface="Calibri"/>
                <a:ea typeface="Calibri"/>
                <a:cs typeface="Calibri"/>
                <a:sym typeface="Calibri"/>
              </a:rPr>
              <a:t>Learning Outcome</a:t>
            </a:r>
            <a:r>
              <a:rPr b="1" i="0" lang="en-US" sz="2400" u="none" cap="none" strike="noStrike">
                <a:solidFill>
                  <a:srgbClr val="004C99"/>
                </a:solidFill>
                <a:latin typeface="Calibri"/>
                <a:ea typeface="Calibri"/>
                <a:cs typeface="Calibri"/>
                <a:sym typeface="Calibri"/>
              </a:rPr>
              <a:t>:</a:t>
            </a:r>
            <a:r>
              <a:rPr b="0" i="0" lang="en-US" sz="2400" u="none" cap="none" strike="noStrike">
                <a:solidFill>
                  <a:srgbClr val="004C99"/>
                </a:solidFill>
                <a:latin typeface="Calibri"/>
                <a:ea typeface="Calibri"/>
                <a:cs typeface="Calibri"/>
                <a:sym typeface="Calibri"/>
              </a:rPr>
              <a:t>Students will get educated on the </a:t>
            </a:r>
            <a:r>
              <a:rPr lang="en-US" sz="2400">
                <a:solidFill>
                  <a:srgbClr val="004C99"/>
                </a:solidFill>
                <a:latin typeface="Calibri"/>
                <a:ea typeface="Calibri"/>
                <a:cs typeface="Calibri"/>
                <a:sym typeface="Calibri"/>
              </a:rPr>
              <a:t>d</a:t>
            </a:r>
            <a:r>
              <a:rPr b="0" i="0" lang="en-US" sz="2400" u="none" cap="none" strike="noStrike">
                <a:solidFill>
                  <a:srgbClr val="004C99"/>
                </a:solidFill>
                <a:latin typeface="Calibri"/>
                <a:ea typeface="Calibri"/>
                <a:cs typeface="Calibri"/>
                <a:sym typeface="Calibri"/>
              </a:rPr>
              <a:t>rug designing, bio signalling done in AI system.</a:t>
            </a:r>
            <a:endParaRPr b="0" i="0" sz="2400" u="none" cap="none" strike="noStrike">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sz="2400">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04C99"/>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 name="Shape 287"/>
        <p:cNvGrpSpPr/>
        <p:nvPr/>
      </p:nvGrpSpPr>
      <p:grpSpPr>
        <a:xfrm>
          <a:off x="0" y="0"/>
          <a:ext cx="0" cy="0"/>
          <a:chOff x="0" y="0"/>
          <a:chExt cx="0" cy="0"/>
        </a:xfrm>
      </p:grpSpPr>
      <p:sp>
        <p:nvSpPr>
          <p:cNvPr id="288" name="Google Shape;288;g322f814dc1e_0_15"/>
          <p:cNvSpPr/>
          <p:nvPr/>
        </p:nvSpPr>
        <p:spPr>
          <a:xfrm>
            <a:off x="207010" y="-65278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venir"/>
              <a:ea typeface="Avenir"/>
              <a:cs typeface="Avenir"/>
              <a:sym typeface="Avenir"/>
            </a:endParaRPr>
          </a:p>
        </p:txBody>
      </p:sp>
      <p:sp>
        <p:nvSpPr>
          <p:cNvPr id="289" name="Google Shape;289;g322f814dc1e_0_15"/>
          <p:cNvSpPr/>
          <p:nvPr/>
        </p:nvSpPr>
        <p:spPr>
          <a:xfrm>
            <a:off x="-406" y="3810"/>
            <a:ext cx="85434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venir"/>
              <a:ea typeface="Avenir"/>
              <a:cs typeface="Avenir"/>
              <a:sym typeface="Avenir"/>
            </a:endParaRPr>
          </a:p>
        </p:txBody>
      </p:sp>
      <p:sp>
        <p:nvSpPr>
          <p:cNvPr id="290" name="Google Shape;290;g322f814dc1e_0_15"/>
          <p:cNvSpPr txBox="1"/>
          <p:nvPr>
            <p:ph type="title"/>
          </p:nvPr>
        </p:nvSpPr>
        <p:spPr>
          <a:xfrm>
            <a:off x="5854700" y="141605"/>
            <a:ext cx="6663000" cy="18156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sz="5600">
                <a:solidFill>
                  <a:srgbClr val="1568BC"/>
                </a:solidFill>
                <a:latin typeface="Aharoni"/>
                <a:ea typeface="Aharoni"/>
                <a:cs typeface="Aharoni"/>
                <a:sym typeface="Aharoni"/>
              </a:rPr>
              <a:t>HEALTH AND WELLNESS CLUB</a:t>
            </a:r>
            <a:endParaRPr sz="5600">
              <a:solidFill>
                <a:srgbClr val="1568BC"/>
              </a:solidFill>
              <a:latin typeface="Aharoni"/>
              <a:ea typeface="Aharoni"/>
              <a:cs typeface="Aharoni"/>
              <a:sym typeface="Aharoni"/>
            </a:endParaRPr>
          </a:p>
        </p:txBody>
      </p:sp>
      <p:pic>
        <p:nvPicPr>
          <p:cNvPr descr="All That You Need To Know About Good Health - Dr. V. Ashwin Karuppan" id="291" name="Google Shape;291;g322f814dc1e_0_15"/>
          <p:cNvPicPr preferRelativeResize="0"/>
          <p:nvPr/>
        </p:nvPicPr>
        <p:blipFill rotWithShape="1">
          <a:blip r:embed="rId3">
            <a:alphaModFix/>
          </a:blip>
          <a:srcRect b="0" l="0" r="0" t="0"/>
          <a:stretch/>
        </p:blipFill>
        <p:spPr>
          <a:xfrm>
            <a:off x="0" y="-3975"/>
            <a:ext cx="5687393" cy="6865949"/>
          </a:xfrm>
          <a:prstGeom prst="rect">
            <a:avLst/>
          </a:prstGeom>
          <a:noFill/>
          <a:ln>
            <a:noFill/>
          </a:ln>
        </p:spPr>
      </p:pic>
      <p:sp>
        <p:nvSpPr>
          <p:cNvPr id="292" name="Google Shape;292;g322f814dc1e_0_15"/>
          <p:cNvSpPr txBox="1"/>
          <p:nvPr/>
        </p:nvSpPr>
        <p:spPr>
          <a:xfrm>
            <a:off x="5688330" y="1765935"/>
            <a:ext cx="6710700" cy="5448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rgbClr val="004C99"/>
                </a:solidFill>
                <a:latin typeface="Calibri"/>
                <a:ea typeface="Calibri"/>
                <a:cs typeface="Calibri"/>
                <a:sym typeface="Calibri"/>
              </a:rPr>
              <a:t>WEEK 4               Class VIII A &amp; C        DATE  :</a:t>
            </a:r>
            <a:r>
              <a:rPr b="1" lang="en-US" sz="2400">
                <a:solidFill>
                  <a:srgbClr val="004C99"/>
                </a:solidFill>
                <a:latin typeface="Calibri"/>
                <a:ea typeface="Calibri"/>
                <a:cs typeface="Calibri"/>
                <a:sym typeface="Calibri"/>
              </a:rPr>
              <a:t>26</a:t>
            </a:r>
            <a:r>
              <a:rPr b="1" i="0" lang="en-US" sz="2400" u="none" cap="none" strike="noStrike">
                <a:solidFill>
                  <a:srgbClr val="004C99"/>
                </a:solidFill>
                <a:latin typeface="Calibri"/>
                <a:ea typeface="Calibri"/>
                <a:cs typeface="Calibri"/>
                <a:sym typeface="Calibri"/>
              </a:rPr>
              <a:t>.0</a:t>
            </a:r>
            <a:r>
              <a:rPr b="1" lang="en-US" sz="2400">
                <a:solidFill>
                  <a:srgbClr val="004C99"/>
                </a:solidFill>
                <a:latin typeface="Calibri"/>
                <a:ea typeface="Calibri"/>
                <a:cs typeface="Calibri"/>
                <a:sym typeface="Calibri"/>
              </a:rPr>
              <a:t>2</a:t>
            </a:r>
            <a:r>
              <a:rPr b="1" i="0" lang="en-US" sz="2400" u="none" cap="none" strike="noStrike">
                <a:solidFill>
                  <a:srgbClr val="004C99"/>
                </a:solidFill>
                <a:latin typeface="Calibri"/>
                <a:ea typeface="Calibri"/>
                <a:cs typeface="Calibri"/>
                <a:sym typeface="Calibri"/>
              </a:rPr>
              <a:t>.25</a:t>
            </a:r>
            <a:endParaRPr b="1" i="0" sz="2400" u="none" cap="none" strike="noStrike">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004C99"/>
                </a:solidFill>
                <a:latin typeface="Calibri"/>
                <a:ea typeface="Calibri"/>
                <a:cs typeface="Calibri"/>
                <a:sym typeface="Calibri"/>
              </a:rPr>
              <a:t>Topic :</a:t>
            </a:r>
            <a:r>
              <a:rPr b="1" i="0" lang="en-US" sz="2400" u="none" cap="none" strike="noStrike">
                <a:solidFill>
                  <a:srgbClr val="004C99"/>
                </a:solidFill>
                <a:latin typeface="Calibri"/>
                <a:ea typeface="Calibri"/>
                <a:cs typeface="Calibri"/>
                <a:sym typeface="Calibri"/>
              </a:rPr>
              <a:t> </a:t>
            </a:r>
            <a:r>
              <a:rPr lang="en-US" sz="2400">
                <a:solidFill>
                  <a:srgbClr val="004C99"/>
                </a:solidFill>
                <a:latin typeface="Calibri"/>
                <a:ea typeface="Calibri"/>
                <a:cs typeface="Calibri"/>
                <a:sym typeface="Calibri"/>
              </a:rPr>
              <a:t>Feedback about Health and wellness Club</a:t>
            </a:r>
            <a:endParaRPr sz="2400">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004C99"/>
                </a:solidFill>
                <a:latin typeface="Calibri"/>
                <a:ea typeface="Calibri"/>
                <a:cs typeface="Calibri"/>
                <a:sym typeface="Calibri"/>
              </a:rPr>
              <a:t>Activity: </a:t>
            </a:r>
            <a:r>
              <a:rPr lang="en-US" sz="2400">
                <a:solidFill>
                  <a:srgbClr val="004C99"/>
                </a:solidFill>
                <a:latin typeface="Calibri"/>
                <a:ea typeface="Calibri"/>
                <a:cs typeface="Calibri"/>
                <a:sym typeface="Calibri"/>
              </a:rPr>
              <a:t>Group discussion and feedback on practising of club activities by students.</a:t>
            </a:r>
            <a:endParaRPr sz="2400">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004C99"/>
                </a:solidFill>
                <a:latin typeface="Calibri"/>
                <a:ea typeface="Calibri"/>
                <a:cs typeface="Calibri"/>
                <a:sym typeface="Calibri"/>
              </a:rPr>
              <a:t>Learning Outcome</a:t>
            </a:r>
            <a:r>
              <a:rPr b="1" i="0" lang="en-US" sz="2400" u="none" cap="none" strike="noStrike">
                <a:solidFill>
                  <a:srgbClr val="004C99"/>
                </a:solidFill>
                <a:latin typeface="Calibri"/>
                <a:ea typeface="Calibri"/>
                <a:cs typeface="Calibri"/>
                <a:sym typeface="Calibri"/>
              </a:rPr>
              <a:t>:</a:t>
            </a:r>
            <a:r>
              <a:rPr lang="en-US" sz="2400">
                <a:solidFill>
                  <a:srgbClr val="004C99"/>
                </a:solidFill>
                <a:latin typeface="Calibri"/>
                <a:ea typeface="Calibri"/>
                <a:cs typeface="Calibri"/>
                <a:sym typeface="Calibri"/>
              </a:rPr>
              <a:t>To promote hygienic lifestyles</a:t>
            </a:r>
            <a:endParaRPr sz="2400">
              <a:solidFill>
                <a:srgbClr val="004C99"/>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400">
                <a:solidFill>
                  <a:srgbClr val="004C99"/>
                </a:solidFill>
                <a:latin typeface="Calibri"/>
                <a:ea typeface="Calibri"/>
                <a:cs typeface="Calibri"/>
                <a:sym typeface="Calibri"/>
              </a:rPr>
              <a:t>among students.</a:t>
            </a:r>
            <a:endParaRPr sz="2400">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sz="2400">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sz="2400">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04C99"/>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004C99"/>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6" name="Shape 296"/>
        <p:cNvGrpSpPr/>
        <p:nvPr/>
      </p:nvGrpSpPr>
      <p:grpSpPr>
        <a:xfrm>
          <a:off x="0" y="0"/>
          <a:ext cx="0" cy="0"/>
          <a:chOff x="0" y="0"/>
          <a:chExt cx="0" cy="0"/>
        </a:xfrm>
      </p:grpSpPr>
      <p:sp>
        <p:nvSpPr>
          <p:cNvPr id="297" name="Google Shape;297;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8" name="Google Shape;298;p11"/>
          <p:cNvSpPr/>
          <p:nvPr/>
        </p:nvSpPr>
        <p:spPr>
          <a:xfrm>
            <a:off x="-635" y="0"/>
            <a:ext cx="13309600" cy="10683875"/>
          </a:xfrm>
          <a:prstGeom prst="rect">
            <a:avLst/>
          </a:prstGeom>
          <a:solidFill>
            <a:srgbClr val="C1E0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My hobby related Royalty Free Vector Image - VectorStock" id="299" name="Google Shape;299;p11"/>
          <p:cNvPicPr preferRelativeResize="0"/>
          <p:nvPr/>
        </p:nvPicPr>
        <p:blipFill rotWithShape="1">
          <a:blip r:embed="rId3">
            <a:alphaModFix/>
          </a:blip>
          <a:srcRect b="6975" l="698" r="-252" t="0"/>
          <a:stretch/>
        </p:blipFill>
        <p:spPr>
          <a:xfrm>
            <a:off x="542300" y="264150"/>
            <a:ext cx="2222275" cy="2848624"/>
          </a:xfrm>
          <a:prstGeom prst="rect">
            <a:avLst/>
          </a:prstGeom>
          <a:noFill/>
          <a:ln>
            <a:noFill/>
          </a:ln>
        </p:spPr>
      </p:pic>
      <p:sp>
        <p:nvSpPr>
          <p:cNvPr id="300" name="Google Shape;300;p11"/>
          <p:cNvSpPr txBox="1"/>
          <p:nvPr/>
        </p:nvSpPr>
        <p:spPr>
          <a:xfrm rot="-1980049">
            <a:off x="5429980" y="1690011"/>
            <a:ext cx="2593772" cy="7791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E78529"/>
              </a:buClr>
              <a:buSzPts val="6600"/>
              <a:buFont typeface="Aharoni"/>
              <a:buNone/>
            </a:pPr>
            <a:r>
              <a:rPr b="0" i="0" lang="en-US" sz="6600" u="none" cap="none" strike="noStrike">
                <a:solidFill>
                  <a:srgbClr val="E78529"/>
                </a:solidFill>
                <a:latin typeface="Aharoni"/>
                <a:ea typeface="Aharoni"/>
                <a:cs typeface="Aharoni"/>
                <a:sym typeface="Aharoni"/>
              </a:rPr>
              <a:t> CLUB</a:t>
            </a:r>
            <a:endParaRPr b="0" i="0" sz="6600" u="none" cap="none" strike="noStrike">
              <a:solidFill>
                <a:srgbClr val="E78529"/>
              </a:solidFill>
              <a:latin typeface="Aharoni"/>
              <a:ea typeface="Aharoni"/>
              <a:cs typeface="Aharoni"/>
              <a:sym typeface="Aharoni"/>
            </a:endParaRPr>
          </a:p>
        </p:txBody>
      </p:sp>
      <p:sp>
        <p:nvSpPr>
          <p:cNvPr id="301" name="Google Shape;301;p11"/>
          <p:cNvSpPr txBox="1"/>
          <p:nvPr/>
        </p:nvSpPr>
        <p:spPr>
          <a:xfrm>
            <a:off x="750870" y="3366020"/>
            <a:ext cx="11044500" cy="609540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Clr>
                <a:srgbClr val="000000"/>
              </a:buClr>
              <a:buSzPts val="2400"/>
              <a:buFont typeface="Arial"/>
              <a:buNone/>
            </a:pPr>
            <a:r>
              <a:rPr b="1" i="0" lang="en-US" sz="2400" u="none" cap="none" strike="noStrike">
                <a:solidFill>
                  <a:srgbClr val="C00000"/>
                </a:solidFill>
                <a:latin typeface="Calibri"/>
                <a:ea typeface="Calibri"/>
                <a:cs typeface="Calibri"/>
                <a:sym typeface="Calibri"/>
              </a:rPr>
              <a:t>WEEK </a:t>
            </a:r>
            <a:r>
              <a:rPr b="1" lang="en-US" sz="2400">
                <a:solidFill>
                  <a:srgbClr val="C00000"/>
                </a:solidFill>
                <a:latin typeface="Calibri"/>
                <a:ea typeface="Calibri"/>
                <a:cs typeface="Calibri"/>
                <a:sym typeface="Calibri"/>
              </a:rPr>
              <a:t>1</a:t>
            </a:r>
            <a:r>
              <a:rPr b="1" i="0" lang="en-US" sz="2400" u="none" cap="none" strike="noStrike">
                <a:solidFill>
                  <a:srgbClr val="C00000"/>
                </a:solidFill>
                <a:latin typeface="Calibri"/>
                <a:ea typeface="Calibri"/>
                <a:cs typeface="Calibri"/>
                <a:sym typeface="Calibri"/>
              </a:rPr>
              <a:t> 				CLASS : III A,B,C		DATE  : </a:t>
            </a:r>
            <a:r>
              <a:rPr b="1" lang="en-US" sz="2400">
                <a:solidFill>
                  <a:srgbClr val="C00000"/>
                </a:solidFill>
                <a:latin typeface="Calibri"/>
                <a:ea typeface="Calibri"/>
                <a:cs typeface="Calibri"/>
                <a:sym typeface="Calibri"/>
              </a:rPr>
              <a:t>05</a:t>
            </a:r>
            <a:r>
              <a:rPr b="1" i="0" lang="en-US" sz="2400" u="none" cap="none" strike="noStrike">
                <a:solidFill>
                  <a:srgbClr val="C00000"/>
                </a:solidFill>
                <a:latin typeface="Calibri"/>
                <a:ea typeface="Calibri"/>
                <a:cs typeface="Calibri"/>
                <a:sym typeface="Calibri"/>
              </a:rPr>
              <a:t>.0</a:t>
            </a:r>
            <a:r>
              <a:rPr b="1" lang="en-US" sz="2400">
                <a:solidFill>
                  <a:srgbClr val="C00000"/>
                </a:solidFill>
                <a:latin typeface="Calibri"/>
                <a:ea typeface="Calibri"/>
                <a:cs typeface="Calibri"/>
                <a:sym typeface="Calibri"/>
              </a:rPr>
              <a:t>2</a:t>
            </a:r>
            <a:r>
              <a:rPr b="1" i="0" lang="en-US" sz="2400" u="none" cap="none" strike="noStrike">
                <a:solidFill>
                  <a:srgbClr val="C00000"/>
                </a:solidFill>
                <a:latin typeface="Calibri"/>
                <a:ea typeface="Calibri"/>
                <a:cs typeface="Calibri"/>
                <a:sym typeface="Calibri"/>
              </a:rPr>
              <a:t>.25</a:t>
            </a:r>
            <a:endParaRPr b="1" i="0" sz="2400" u="none" cap="none" strike="noStrike">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Topic : </a:t>
            </a:r>
            <a:r>
              <a:rPr lang="en-US" sz="2200">
                <a:solidFill>
                  <a:srgbClr val="C00000"/>
                </a:solidFill>
                <a:latin typeface="Calibri"/>
                <a:ea typeface="Calibri"/>
                <a:cs typeface="Calibri"/>
                <a:sym typeface="Calibri"/>
              </a:rPr>
              <a:t>Gardening - Visiting to the nearby nursery</a:t>
            </a:r>
            <a:endParaRPr sz="2200">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Activity </a:t>
            </a:r>
            <a:r>
              <a:rPr b="1" i="0" lang="en-US" sz="2400" u="none" cap="none" strike="noStrike">
                <a:solidFill>
                  <a:srgbClr val="C00000"/>
                </a:solidFill>
                <a:latin typeface="Calibri"/>
                <a:ea typeface="Calibri"/>
                <a:cs typeface="Calibri"/>
                <a:sym typeface="Calibri"/>
              </a:rPr>
              <a:t>: </a:t>
            </a:r>
            <a:r>
              <a:rPr lang="en-US" sz="2200">
                <a:solidFill>
                  <a:srgbClr val="C00000"/>
                </a:solidFill>
                <a:latin typeface="Calibri"/>
                <a:ea typeface="Calibri"/>
                <a:cs typeface="Calibri"/>
                <a:sym typeface="Calibri"/>
              </a:rPr>
              <a:t>Children will be taken to the nursery garden, they will be witnessing the different types of plants.</a:t>
            </a:r>
            <a:endParaRPr sz="2200">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Learning Outcome:</a:t>
            </a:r>
            <a:r>
              <a:rPr b="1" i="0" lang="en-US" sz="2400" u="none" cap="none" strike="noStrike">
                <a:solidFill>
                  <a:srgbClr val="C00000"/>
                </a:solidFill>
                <a:latin typeface="Calibri"/>
                <a:ea typeface="Calibri"/>
                <a:cs typeface="Calibri"/>
                <a:sym typeface="Calibri"/>
              </a:rPr>
              <a:t> </a:t>
            </a:r>
            <a:r>
              <a:rPr lang="en-US" sz="2200">
                <a:solidFill>
                  <a:srgbClr val="C00000"/>
                </a:solidFill>
                <a:latin typeface="Calibri"/>
                <a:ea typeface="Calibri"/>
                <a:cs typeface="Calibri"/>
                <a:sym typeface="Calibri"/>
              </a:rPr>
              <a:t>Students will learn about seeds and how seeds move around in nature to help grow food, flowers, trees, and other plants. Students will learn the that birds act as seed dispersers. An appreciation for the importance of seeds might be nurtured.</a:t>
            </a:r>
            <a:endParaRPr sz="2200">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sz="2200">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200"/>
              <a:buFont typeface="Arial"/>
              <a:buNone/>
            </a:pPr>
            <a:r>
              <a:t/>
            </a:r>
            <a:endParaRPr b="0" i="0" sz="2200" u="none" cap="none" strike="noStrike">
              <a:solidFill>
                <a:srgbClr val="C00000"/>
              </a:solidFill>
              <a:latin typeface="Calibri"/>
              <a:ea typeface="Calibri"/>
              <a:cs typeface="Calibri"/>
              <a:sym typeface="Calibri"/>
            </a:endParaRPr>
          </a:p>
        </p:txBody>
      </p:sp>
      <p:pic>
        <p:nvPicPr>
          <p:cNvPr descr="Multiethnic Children Forming A Circle With Hobby Concept Stock ..." id="302" name="Google Shape;302;p11"/>
          <p:cNvPicPr preferRelativeResize="0"/>
          <p:nvPr/>
        </p:nvPicPr>
        <p:blipFill rotWithShape="1">
          <a:blip r:embed="rId4">
            <a:alphaModFix/>
          </a:blip>
          <a:srcRect b="5575" l="0" r="-231" t="0"/>
          <a:stretch/>
        </p:blipFill>
        <p:spPr>
          <a:xfrm>
            <a:off x="9464776" y="553775"/>
            <a:ext cx="3018524" cy="2409199"/>
          </a:xfrm>
          <a:prstGeom prst="rect">
            <a:avLst/>
          </a:prstGeom>
          <a:noFill/>
          <a:ln>
            <a:noFill/>
          </a:ln>
        </p:spPr>
      </p:pic>
      <p:pic>
        <p:nvPicPr>
          <p:cNvPr descr="A blue and black text&#10;&#10;Description automatically generated" id="303" name="Google Shape;303;p11"/>
          <p:cNvPicPr preferRelativeResize="0"/>
          <p:nvPr/>
        </p:nvPicPr>
        <p:blipFill rotWithShape="1">
          <a:blip r:embed="rId5">
            <a:alphaModFix/>
          </a:blip>
          <a:srcRect b="0" l="0" r="0" t="0"/>
          <a:stretch/>
        </p:blipFill>
        <p:spPr>
          <a:xfrm rot="-1920000">
            <a:off x="2990025" y="503660"/>
            <a:ext cx="4169436" cy="14659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sp>
        <p:nvSpPr>
          <p:cNvPr id="308" name="Google Shape;308;g322f814dc1e_0_2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9" name="Google Shape;309;g322f814dc1e_0_29"/>
          <p:cNvSpPr/>
          <p:nvPr/>
        </p:nvSpPr>
        <p:spPr>
          <a:xfrm>
            <a:off x="-635" y="0"/>
            <a:ext cx="13309500" cy="10683900"/>
          </a:xfrm>
          <a:prstGeom prst="rect">
            <a:avLst/>
          </a:prstGeom>
          <a:solidFill>
            <a:srgbClr val="C1E0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My hobby related Royalty Free Vector Image - VectorStock" id="310" name="Google Shape;310;g322f814dc1e_0_29"/>
          <p:cNvPicPr preferRelativeResize="0"/>
          <p:nvPr/>
        </p:nvPicPr>
        <p:blipFill rotWithShape="1">
          <a:blip r:embed="rId3">
            <a:alphaModFix/>
          </a:blip>
          <a:srcRect b="6976" l="696" r="-248" t="0"/>
          <a:stretch/>
        </p:blipFill>
        <p:spPr>
          <a:xfrm>
            <a:off x="542301" y="264150"/>
            <a:ext cx="1818600" cy="2848624"/>
          </a:xfrm>
          <a:prstGeom prst="rect">
            <a:avLst/>
          </a:prstGeom>
          <a:noFill/>
          <a:ln>
            <a:noFill/>
          </a:ln>
        </p:spPr>
      </p:pic>
      <p:sp>
        <p:nvSpPr>
          <p:cNvPr id="311" name="Google Shape;311;g322f814dc1e_0_29"/>
          <p:cNvSpPr txBox="1"/>
          <p:nvPr/>
        </p:nvSpPr>
        <p:spPr>
          <a:xfrm rot="-1980049">
            <a:off x="5357155" y="2414736"/>
            <a:ext cx="2593772" cy="7791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E78529"/>
              </a:buClr>
              <a:buSzPts val="6600"/>
              <a:buFont typeface="Aharoni"/>
              <a:buNone/>
            </a:pPr>
            <a:r>
              <a:rPr b="0" i="0" lang="en-US" sz="6600" u="none" cap="none" strike="noStrike">
                <a:solidFill>
                  <a:srgbClr val="E78529"/>
                </a:solidFill>
                <a:latin typeface="Aharoni"/>
                <a:ea typeface="Aharoni"/>
                <a:cs typeface="Aharoni"/>
                <a:sym typeface="Aharoni"/>
              </a:rPr>
              <a:t> CLUB</a:t>
            </a:r>
            <a:endParaRPr b="0" i="0" sz="6600" u="none" cap="none" strike="noStrike">
              <a:solidFill>
                <a:srgbClr val="E78529"/>
              </a:solidFill>
              <a:latin typeface="Aharoni"/>
              <a:ea typeface="Aharoni"/>
              <a:cs typeface="Aharoni"/>
              <a:sym typeface="Aharoni"/>
            </a:endParaRPr>
          </a:p>
        </p:txBody>
      </p:sp>
      <p:sp>
        <p:nvSpPr>
          <p:cNvPr id="312" name="Google Shape;312;g322f814dc1e_0_29"/>
          <p:cNvSpPr txBox="1"/>
          <p:nvPr/>
        </p:nvSpPr>
        <p:spPr>
          <a:xfrm>
            <a:off x="693420" y="3581445"/>
            <a:ext cx="11044500" cy="609540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Clr>
                <a:srgbClr val="000000"/>
              </a:buClr>
              <a:buSzPts val="2400"/>
              <a:buFont typeface="Arial"/>
              <a:buNone/>
            </a:pPr>
            <a:r>
              <a:rPr b="1" i="0" lang="en-US" sz="2400" u="none" cap="none" strike="noStrike">
                <a:solidFill>
                  <a:srgbClr val="C00000"/>
                </a:solidFill>
                <a:latin typeface="Calibri"/>
                <a:ea typeface="Calibri"/>
                <a:cs typeface="Calibri"/>
                <a:sym typeface="Calibri"/>
              </a:rPr>
              <a:t>WEEK </a:t>
            </a:r>
            <a:r>
              <a:rPr b="1" lang="en-US" sz="2400">
                <a:solidFill>
                  <a:srgbClr val="C00000"/>
                </a:solidFill>
                <a:latin typeface="Calibri"/>
                <a:ea typeface="Calibri"/>
                <a:cs typeface="Calibri"/>
                <a:sym typeface="Calibri"/>
              </a:rPr>
              <a:t>2</a:t>
            </a:r>
            <a:r>
              <a:rPr b="1" i="0" lang="en-US" sz="2400" u="none" cap="none" strike="noStrike">
                <a:solidFill>
                  <a:srgbClr val="C00000"/>
                </a:solidFill>
                <a:latin typeface="Calibri"/>
                <a:ea typeface="Calibri"/>
                <a:cs typeface="Calibri"/>
                <a:sym typeface="Calibri"/>
              </a:rPr>
              <a:t> 				CLASS : III A,B,C		DATE  : </a:t>
            </a:r>
            <a:r>
              <a:rPr b="1" lang="en-US" sz="2400">
                <a:solidFill>
                  <a:srgbClr val="C00000"/>
                </a:solidFill>
                <a:latin typeface="Calibri"/>
                <a:ea typeface="Calibri"/>
                <a:cs typeface="Calibri"/>
                <a:sym typeface="Calibri"/>
              </a:rPr>
              <a:t>12</a:t>
            </a:r>
            <a:r>
              <a:rPr b="1" i="0" lang="en-US" sz="2400" u="none" cap="none" strike="noStrike">
                <a:solidFill>
                  <a:srgbClr val="C00000"/>
                </a:solidFill>
                <a:latin typeface="Calibri"/>
                <a:ea typeface="Calibri"/>
                <a:cs typeface="Calibri"/>
                <a:sym typeface="Calibri"/>
              </a:rPr>
              <a:t>.0</a:t>
            </a:r>
            <a:r>
              <a:rPr b="1" lang="en-US" sz="2400">
                <a:solidFill>
                  <a:srgbClr val="C00000"/>
                </a:solidFill>
                <a:latin typeface="Calibri"/>
                <a:ea typeface="Calibri"/>
                <a:cs typeface="Calibri"/>
                <a:sym typeface="Calibri"/>
              </a:rPr>
              <a:t>2</a:t>
            </a:r>
            <a:r>
              <a:rPr b="1" i="0" lang="en-US" sz="2400" u="none" cap="none" strike="noStrike">
                <a:solidFill>
                  <a:srgbClr val="C00000"/>
                </a:solidFill>
                <a:latin typeface="Calibri"/>
                <a:ea typeface="Calibri"/>
                <a:cs typeface="Calibri"/>
                <a:sym typeface="Calibri"/>
              </a:rPr>
              <a:t>.25</a:t>
            </a:r>
            <a:endParaRPr b="1" i="0" sz="2400" u="none" cap="none" strike="noStrike">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Topic : </a:t>
            </a:r>
            <a:r>
              <a:rPr lang="en-US" sz="2200">
                <a:solidFill>
                  <a:srgbClr val="C00000"/>
                </a:solidFill>
                <a:latin typeface="Calibri"/>
                <a:ea typeface="Calibri"/>
                <a:cs typeface="Calibri"/>
                <a:sym typeface="Calibri"/>
              </a:rPr>
              <a:t>Gardening - Guest lecturer from nursery garden</a:t>
            </a:r>
            <a:endParaRPr sz="2200">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Activity </a:t>
            </a:r>
            <a:r>
              <a:rPr b="1" i="0" lang="en-US" sz="2400" u="none" cap="none" strike="noStrike">
                <a:solidFill>
                  <a:srgbClr val="C00000"/>
                </a:solidFill>
                <a:latin typeface="Calibri"/>
                <a:ea typeface="Calibri"/>
                <a:cs typeface="Calibri"/>
                <a:sym typeface="Calibri"/>
              </a:rPr>
              <a:t>: </a:t>
            </a:r>
            <a:r>
              <a:rPr lang="en-US" sz="2200">
                <a:solidFill>
                  <a:srgbClr val="C00000"/>
                </a:solidFill>
                <a:latin typeface="Calibri"/>
                <a:ea typeface="Calibri"/>
                <a:cs typeface="Calibri"/>
                <a:sym typeface="Calibri"/>
              </a:rPr>
              <a:t>Guest lecturer from nursery garden will be visited.</a:t>
            </a:r>
            <a:endParaRPr sz="2200">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Learning Outcome:</a:t>
            </a:r>
            <a:r>
              <a:rPr b="1" i="0" lang="en-US" sz="2400" u="none" cap="none" strike="noStrike">
                <a:solidFill>
                  <a:srgbClr val="C00000"/>
                </a:solidFill>
                <a:latin typeface="Calibri"/>
                <a:ea typeface="Calibri"/>
                <a:cs typeface="Calibri"/>
                <a:sym typeface="Calibri"/>
              </a:rPr>
              <a:t> </a:t>
            </a:r>
            <a:r>
              <a:rPr lang="en-US" sz="2200">
                <a:solidFill>
                  <a:srgbClr val="C00000"/>
                </a:solidFill>
                <a:latin typeface="Calibri"/>
                <a:ea typeface="Calibri"/>
                <a:cs typeface="Calibri"/>
                <a:sym typeface="Calibri"/>
              </a:rPr>
              <a:t>Students will understand basic principles, processes and functions of plant growth and reproduction, including photosynthesis, respiration, transpiration, vegetative growth and reproductive growth, fertilization and fruit formation.</a:t>
            </a:r>
            <a:endParaRPr sz="2200">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sz="2200">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sz="2200">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200"/>
              <a:buFont typeface="Arial"/>
              <a:buNone/>
            </a:pPr>
            <a:r>
              <a:t/>
            </a:r>
            <a:endParaRPr b="0" i="0" sz="2200" u="none" cap="none" strike="noStrike">
              <a:solidFill>
                <a:srgbClr val="C00000"/>
              </a:solidFill>
              <a:latin typeface="Calibri"/>
              <a:ea typeface="Calibri"/>
              <a:cs typeface="Calibri"/>
              <a:sym typeface="Calibri"/>
            </a:endParaRPr>
          </a:p>
        </p:txBody>
      </p:sp>
      <p:pic>
        <p:nvPicPr>
          <p:cNvPr descr="Multiethnic Children Forming A Circle With Hobby Concept Stock ..." id="313" name="Google Shape;313;g322f814dc1e_0_29"/>
          <p:cNvPicPr preferRelativeResize="0"/>
          <p:nvPr/>
        </p:nvPicPr>
        <p:blipFill rotWithShape="1">
          <a:blip r:embed="rId4">
            <a:alphaModFix/>
          </a:blip>
          <a:srcRect b="5571" l="0" r="-230" t="0"/>
          <a:stretch/>
        </p:blipFill>
        <p:spPr>
          <a:xfrm>
            <a:off x="9841230" y="393700"/>
            <a:ext cx="3406776" cy="2719072"/>
          </a:xfrm>
          <a:prstGeom prst="rect">
            <a:avLst/>
          </a:prstGeom>
          <a:noFill/>
          <a:ln>
            <a:noFill/>
          </a:ln>
        </p:spPr>
      </p:pic>
      <p:pic>
        <p:nvPicPr>
          <p:cNvPr descr="A blue and black text&#10;&#10;Description automatically generated" id="314" name="Google Shape;314;g322f814dc1e_0_29"/>
          <p:cNvPicPr preferRelativeResize="0"/>
          <p:nvPr/>
        </p:nvPicPr>
        <p:blipFill rotWithShape="1">
          <a:blip r:embed="rId5">
            <a:alphaModFix/>
          </a:blip>
          <a:srcRect b="0" l="0" r="0" t="0"/>
          <a:stretch/>
        </p:blipFill>
        <p:spPr>
          <a:xfrm rot="-1920000">
            <a:off x="2698700" y="1171260"/>
            <a:ext cx="4169436" cy="14659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sp>
        <p:nvSpPr>
          <p:cNvPr id="319" name="Google Shape;319;g323e9beacab_0_4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0" name="Google Shape;320;g323e9beacab_0_41"/>
          <p:cNvSpPr/>
          <p:nvPr/>
        </p:nvSpPr>
        <p:spPr>
          <a:xfrm>
            <a:off x="-635" y="0"/>
            <a:ext cx="13309500" cy="10683900"/>
          </a:xfrm>
          <a:prstGeom prst="rect">
            <a:avLst/>
          </a:prstGeom>
          <a:solidFill>
            <a:srgbClr val="C1E0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My hobby related Royalty Free Vector Image - VectorStock" id="321" name="Google Shape;321;g323e9beacab_0_41"/>
          <p:cNvPicPr preferRelativeResize="0"/>
          <p:nvPr/>
        </p:nvPicPr>
        <p:blipFill rotWithShape="1">
          <a:blip r:embed="rId3">
            <a:alphaModFix/>
          </a:blip>
          <a:srcRect b="6975" l="696" r="-248" t="0"/>
          <a:stretch/>
        </p:blipFill>
        <p:spPr>
          <a:xfrm>
            <a:off x="542300" y="359475"/>
            <a:ext cx="1962200" cy="2753301"/>
          </a:xfrm>
          <a:prstGeom prst="rect">
            <a:avLst/>
          </a:prstGeom>
          <a:noFill/>
          <a:ln>
            <a:noFill/>
          </a:ln>
        </p:spPr>
      </p:pic>
      <p:sp>
        <p:nvSpPr>
          <p:cNvPr id="322" name="Google Shape;322;g323e9beacab_0_41"/>
          <p:cNvSpPr txBox="1"/>
          <p:nvPr/>
        </p:nvSpPr>
        <p:spPr>
          <a:xfrm rot="-1980049">
            <a:off x="5357155" y="2414736"/>
            <a:ext cx="2593772" cy="7791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E78529"/>
              </a:buClr>
              <a:buSzPts val="6600"/>
              <a:buFont typeface="Aharoni"/>
              <a:buNone/>
            </a:pPr>
            <a:r>
              <a:rPr b="0" i="0" lang="en-US" sz="6600" u="none" cap="none" strike="noStrike">
                <a:solidFill>
                  <a:srgbClr val="E78529"/>
                </a:solidFill>
                <a:latin typeface="Aharoni"/>
                <a:ea typeface="Aharoni"/>
                <a:cs typeface="Aharoni"/>
                <a:sym typeface="Aharoni"/>
              </a:rPr>
              <a:t> CLUB</a:t>
            </a:r>
            <a:endParaRPr b="0" i="0" sz="6600" u="none" cap="none" strike="noStrike">
              <a:solidFill>
                <a:srgbClr val="E78529"/>
              </a:solidFill>
              <a:latin typeface="Aharoni"/>
              <a:ea typeface="Aharoni"/>
              <a:cs typeface="Aharoni"/>
              <a:sym typeface="Aharoni"/>
            </a:endParaRPr>
          </a:p>
        </p:txBody>
      </p:sp>
      <p:sp>
        <p:nvSpPr>
          <p:cNvPr id="323" name="Google Shape;323;g323e9beacab_0_41"/>
          <p:cNvSpPr txBox="1"/>
          <p:nvPr/>
        </p:nvSpPr>
        <p:spPr>
          <a:xfrm>
            <a:off x="717695" y="3557145"/>
            <a:ext cx="11044500" cy="7449900"/>
          </a:xfrm>
          <a:prstGeom prst="rect">
            <a:avLst/>
          </a:prstGeom>
          <a:noFill/>
          <a:ln>
            <a:noFill/>
          </a:ln>
        </p:spPr>
        <p:txBody>
          <a:bodyPr anchorCtr="0" anchor="t" bIns="45700" lIns="91425" spcFirstLastPara="1" rIns="91425" wrap="square" tIns="45700">
            <a:spAutoFit/>
          </a:bodyPr>
          <a:lstStyle/>
          <a:p>
            <a:pPr indent="0" lvl="0" marL="0" marR="0" rtl="0" algn="l">
              <a:lnSpc>
                <a:spcPct val="200000"/>
              </a:lnSpc>
              <a:spcBef>
                <a:spcPts val="0"/>
              </a:spcBef>
              <a:spcAft>
                <a:spcPts val="0"/>
              </a:spcAft>
              <a:buClr>
                <a:srgbClr val="000000"/>
              </a:buClr>
              <a:buSzPts val="2400"/>
              <a:buFont typeface="Arial"/>
              <a:buNone/>
            </a:pPr>
            <a:r>
              <a:rPr b="1" i="0" lang="en-US" sz="2400" u="none" cap="none" strike="noStrike">
                <a:solidFill>
                  <a:srgbClr val="C00000"/>
                </a:solidFill>
                <a:latin typeface="Calibri"/>
                <a:ea typeface="Calibri"/>
                <a:cs typeface="Calibri"/>
                <a:sym typeface="Calibri"/>
              </a:rPr>
              <a:t>WEEK 4 				CLASS : III A,B,C		DATE  : 2</a:t>
            </a:r>
            <a:r>
              <a:rPr b="1" lang="en-US" sz="2400">
                <a:solidFill>
                  <a:srgbClr val="C00000"/>
                </a:solidFill>
                <a:latin typeface="Calibri"/>
                <a:ea typeface="Calibri"/>
                <a:cs typeface="Calibri"/>
                <a:sym typeface="Calibri"/>
              </a:rPr>
              <a:t>2</a:t>
            </a:r>
            <a:r>
              <a:rPr b="1" i="0" lang="en-US" sz="2400" u="none" cap="none" strike="noStrike">
                <a:solidFill>
                  <a:srgbClr val="C00000"/>
                </a:solidFill>
                <a:latin typeface="Calibri"/>
                <a:ea typeface="Calibri"/>
                <a:cs typeface="Calibri"/>
                <a:sym typeface="Calibri"/>
              </a:rPr>
              <a:t>.0</a:t>
            </a:r>
            <a:r>
              <a:rPr b="1" lang="en-US" sz="2400">
                <a:solidFill>
                  <a:srgbClr val="C00000"/>
                </a:solidFill>
                <a:latin typeface="Calibri"/>
                <a:ea typeface="Calibri"/>
                <a:cs typeface="Calibri"/>
                <a:sym typeface="Calibri"/>
              </a:rPr>
              <a:t>2</a:t>
            </a:r>
            <a:r>
              <a:rPr b="1" i="0" lang="en-US" sz="2400" u="none" cap="none" strike="noStrike">
                <a:solidFill>
                  <a:srgbClr val="C00000"/>
                </a:solidFill>
                <a:latin typeface="Calibri"/>
                <a:ea typeface="Calibri"/>
                <a:cs typeface="Calibri"/>
                <a:sym typeface="Calibri"/>
              </a:rPr>
              <a:t>.25</a:t>
            </a:r>
            <a:endParaRPr b="1" i="0" sz="2400" u="none" cap="none" strike="noStrike">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Topic : </a:t>
            </a:r>
            <a:r>
              <a:rPr lang="en-US" sz="2200">
                <a:solidFill>
                  <a:srgbClr val="C00000"/>
                </a:solidFill>
                <a:latin typeface="Calibri"/>
                <a:ea typeface="Calibri"/>
                <a:cs typeface="Calibri"/>
                <a:sym typeface="Calibri"/>
              </a:rPr>
              <a:t>Feedback for hobby club.</a:t>
            </a:r>
            <a:endParaRPr sz="2200">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Activity </a:t>
            </a:r>
            <a:r>
              <a:rPr b="1" i="0" lang="en-US" sz="2400" u="none" cap="none" strike="noStrike">
                <a:solidFill>
                  <a:srgbClr val="C00000"/>
                </a:solidFill>
                <a:latin typeface="Calibri"/>
                <a:ea typeface="Calibri"/>
                <a:cs typeface="Calibri"/>
                <a:sym typeface="Calibri"/>
              </a:rPr>
              <a:t>: </a:t>
            </a:r>
            <a:r>
              <a:rPr lang="en-US" sz="2200">
                <a:solidFill>
                  <a:srgbClr val="C00000"/>
                </a:solidFill>
                <a:latin typeface="Calibri"/>
                <a:ea typeface="Calibri"/>
                <a:cs typeface="Calibri"/>
                <a:sym typeface="Calibri"/>
              </a:rPr>
              <a:t>Students will give their review about what they have learnt in hobby club throughout the year.</a:t>
            </a:r>
            <a:endParaRPr sz="2200">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Learning Outcome:</a:t>
            </a:r>
            <a:r>
              <a:rPr b="1" i="0" lang="en-US" sz="2400" u="none" cap="none" strike="noStrike">
                <a:solidFill>
                  <a:srgbClr val="C00000"/>
                </a:solidFill>
                <a:latin typeface="Calibri"/>
                <a:ea typeface="Calibri"/>
                <a:cs typeface="Calibri"/>
                <a:sym typeface="Calibri"/>
              </a:rPr>
              <a:t> </a:t>
            </a:r>
            <a:r>
              <a:rPr lang="en-US" sz="2200">
                <a:solidFill>
                  <a:srgbClr val="C00000"/>
                </a:solidFill>
                <a:latin typeface="Calibri"/>
                <a:ea typeface="Calibri"/>
                <a:cs typeface="Calibri"/>
                <a:sym typeface="Calibri"/>
              </a:rPr>
              <a:t>The exploration of hidden talents happens through hobby classes. Every person is born with a unique set of skills and abilities. But it is unfortunate that often they are not explored due to the set monotonous regular routines. So when a student join a hobby</a:t>
            </a:r>
            <a:endParaRPr sz="2200">
              <a:solidFill>
                <a:srgbClr val="C00000"/>
              </a:solidFill>
              <a:latin typeface="Calibri"/>
              <a:ea typeface="Calibri"/>
              <a:cs typeface="Calibri"/>
              <a:sym typeface="Calibri"/>
            </a:endParaRPr>
          </a:p>
          <a:p>
            <a:pPr indent="0" lvl="0" marL="0" rtl="0" algn="l">
              <a:lnSpc>
                <a:spcPct val="200000"/>
              </a:lnSpc>
              <a:spcBef>
                <a:spcPts val="0"/>
              </a:spcBef>
              <a:spcAft>
                <a:spcPts val="0"/>
              </a:spcAft>
              <a:buClr>
                <a:schemeClr val="dk1"/>
              </a:buClr>
              <a:buSzPts val="1100"/>
              <a:buFont typeface="Arial"/>
              <a:buNone/>
            </a:pPr>
            <a:r>
              <a:rPr lang="en-US" sz="2200">
                <a:solidFill>
                  <a:srgbClr val="C00000"/>
                </a:solidFill>
                <a:latin typeface="Calibri"/>
                <a:ea typeface="Calibri"/>
                <a:cs typeface="Calibri"/>
                <a:sym typeface="Calibri"/>
              </a:rPr>
              <a:t>class for some activity for which he has a natural inclination, he will not only enjoy but</a:t>
            </a:r>
            <a:endParaRPr sz="2200">
              <a:solidFill>
                <a:srgbClr val="C00000"/>
              </a:solidFill>
              <a:latin typeface="Calibri"/>
              <a:ea typeface="Calibri"/>
              <a:cs typeface="Calibri"/>
              <a:sym typeface="Calibri"/>
            </a:endParaRPr>
          </a:p>
          <a:p>
            <a:pPr indent="0" lvl="0" marL="0" rtl="0" algn="l">
              <a:lnSpc>
                <a:spcPct val="200000"/>
              </a:lnSpc>
              <a:spcBef>
                <a:spcPts val="0"/>
              </a:spcBef>
              <a:spcAft>
                <a:spcPts val="0"/>
              </a:spcAft>
              <a:buClr>
                <a:schemeClr val="dk1"/>
              </a:buClr>
              <a:buSzPts val="1100"/>
              <a:buFont typeface="Arial"/>
              <a:buNone/>
            </a:pPr>
            <a:r>
              <a:rPr lang="en-US" sz="2200">
                <a:solidFill>
                  <a:srgbClr val="C00000"/>
                </a:solidFill>
                <a:latin typeface="Calibri"/>
                <a:ea typeface="Calibri"/>
                <a:cs typeface="Calibri"/>
                <a:sym typeface="Calibri"/>
              </a:rPr>
              <a:t>also excels in it.</a:t>
            </a:r>
            <a:endParaRPr sz="2200">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sz="2200">
              <a:solidFill>
                <a:srgbClr val="C00000"/>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200"/>
              <a:buFont typeface="Arial"/>
              <a:buNone/>
            </a:pPr>
            <a:r>
              <a:t/>
            </a:r>
            <a:endParaRPr b="0" i="0" sz="2200" u="none" cap="none" strike="noStrike">
              <a:solidFill>
                <a:srgbClr val="C00000"/>
              </a:solidFill>
              <a:latin typeface="Calibri"/>
              <a:ea typeface="Calibri"/>
              <a:cs typeface="Calibri"/>
              <a:sym typeface="Calibri"/>
            </a:endParaRPr>
          </a:p>
        </p:txBody>
      </p:sp>
      <p:pic>
        <p:nvPicPr>
          <p:cNvPr descr="Multiethnic Children Forming A Circle With Hobby Concept Stock ..." id="324" name="Google Shape;324;g323e9beacab_0_41"/>
          <p:cNvPicPr preferRelativeResize="0"/>
          <p:nvPr/>
        </p:nvPicPr>
        <p:blipFill rotWithShape="1">
          <a:blip r:embed="rId4">
            <a:alphaModFix/>
          </a:blip>
          <a:srcRect b="5570" l="0" r="-229" t="0"/>
          <a:stretch/>
        </p:blipFill>
        <p:spPr>
          <a:xfrm>
            <a:off x="9841230" y="393700"/>
            <a:ext cx="3406776" cy="2719072"/>
          </a:xfrm>
          <a:prstGeom prst="rect">
            <a:avLst/>
          </a:prstGeom>
          <a:noFill/>
          <a:ln>
            <a:noFill/>
          </a:ln>
        </p:spPr>
      </p:pic>
      <p:pic>
        <p:nvPicPr>
          <p:cNvPr descr="A blue and black text&#10;&#10;Description automatically generated" id="325" name="Google Shape;325;g323e9beacab_0_41"/>
          <p:cNvPicPr preferRelativeResize="0"/>
          <p:nvPr/>
        </p:nvPicPr>
        <p:blipFill rotWithShape="1">
          <a:blip r:embed="rId5">
            <a:alphaModFix/>
          </a:blip>
          <a:srcRect b="0" l="0" r="0" t="0"/>
          <a:stretch/>
        </p:blipFill>
        <p:spPr>
          <a:xfrm rot="-1920000">
            <a:off x="2748975" y="1097835"/>
            <a:ext cx="4169436" cy="14659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29"/>
          <p:cNvSpPr/>
          <p:nvPr/>
        </p:nvSpPr>
        <p:spPr>
          <a:xfrm>
            <a:off x="0" y="0"/>
            <a:ext cx="12192000" cy="685800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Microphone in a bar" id="175" name="Google Shape;175;p29"/>
          <p:cNvPicPr preferRelativeResize="0"/>
          <p:nvPr/>
        </p:nvPicPr>
        <p:blipFill rotWithShape="1">
          <a:blip r:embed="rId3">
            <a:alphaModFix/>
          </a:blip>
          <a:srcRect b="12609" l="0" r="6" t="2977"/>
          <a:stretch/>
        </p:blipFill>
        <p:spPr>
          <a:xfrm>
            <a:off x="20" y="10"/>
            <a:ext cx="12188932" cy="6857990"/>
          </a:xfrm>
          <a:prstGeom prst="rect">
            <a:avLst/>
          </a:prstGeom>
          <a:noFill/>
          <a:ln>
            <a:noFill/>
          </a:ln>
        </p:spPr>
      </p:pic>
      <p:sp>
        <p:nvSpPr>
          <p:cNvPr id="176" name="Google Shape;176;p29"/>
          <p:cNvSpPr/>
          <p:nvPr/>
        </p:nvSpPr>
        <p:spPr>
          <a:xfrm flipH="1">
            <a:off x="650240" y="1127125"/>
            <a:ext cx="9433560" cy="4604385"/>
          </a:xfrm>
          <a:prstGeom prst="rect">
            <a:avLst/>
          </a:prstGeom>
          <a:gradFill>
            <a:gsLst>
              <a:gs pos="0">
                <a:schemeClr val="dk1"/>
              </a:gs>
              <a:gs pos="100000">
                <a:srgbClr val="000000">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WEEK </a:t>
            </a:r>
            <a:r>
              <a:rPr b="1" lang="en-US" sz="2400">
                <a:solidFill>
                  <a:schemeClr val="lt1"/>
                </a:solidFill>
                <a:latin typeface="Calibri"/>
                <a:ea typeface="Calibri"/>
                <a:cs typeface="Calibri"/>
                <a:sym typeface="Calibri"/>
              </a:rPr>
              <a:t>1</a:t>
            </a:r>
            <a:r>
              <a:rPr b="1" i="0" lang="en-US" sz="2400" u="none" cap="none" strike="noStrike">
                <a:solidFill>
                  <a:schemeClr val="lt1"/>
                </a:solidFill>
                <a:latin typeface="Calibri"/>
                <a:ea typeface="Calibri"/>
                <a:cs typeface="Calibri"/>
                <a:sym typeface="Calibri"/>
              </a:rPr>
              <a:t>                Class: I - A&amp;B                       DATE  :</a:t>
            </a:r>
            <a:r>
              <a:rPr b="1" lang="en-US" sz="2400">
                <a:solidFill>
                  <a:schemeClr val="lt1"/>
                </a:solidFill>
                <a:latin typeface="Calibri"/>
                <a:ea typeface="Calibri"/>
                <a:cs typeface="Calibri"/>
                <a:sym typeface="Calibri"/>
              </a:rPr>
              <a:t>05</a:t>
            </a:r>
            <a:r>
              <a:rPr b="1" i="0" lang="en-US" sz="2400" u="none" cap="none" strike="noStrike">
                <a:solidFill>
                  <a:schemeClr val="lt1"/>
                </a:solidFill>
                <a:latin typeface="Calibri"/>
                <a:ea typeface="Calibri"/>
                <a:cs typeface="Calibri"/>
                <a:sym typeface="Calibri"/>
              </a:rPr>
              <a:t>.0</a:t>
            </a:r>
            <a:r>
              <a:rPr b="1" lang="en-US" sz="2400">
                <a:solidFill>
                  <a:schemeClr val="lt1"/>
                </a:solidFill>
                <a:latin typeface="Calibri"/>
                <a:ea typeface="Calibri"/>
                <a:cs typeface="Calibri"/>
                <a:sym typeface="Calibri"/>
              </a:rPr>
              <a:t>2</a:t>
            </a:r>
            <a:r>
              <a:rPr b="1" i="0" lang="en-US" sz="2400" u="none" cap="none" strike="noStrike">
                <a:solidFill>
                  <a:schemeClr val="lt1"/>
                </a:solidFill>
                <a:latin typeface="Calibri"/>
                <a:ea typeface="Calibri"/>
                <a:cs typeface="Calibri"/>
                <a:sym typeface="Calibri"/>
              </a:rPr>
              <a:t>.25</a:t>
            </a:r>
            <a:endParaRPr b="1" i="0" sz="2400" u="none" cap="none" strike="noStrike">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Topic :</a:t>
            </a:r>
            <a:r>
              <a:rPr b="0" i="0" lang="en-US" sz="2400" u="sng" cap="none" strike="noStrike">
                <a:solidFill>
                  <a:schemeClr val="lt1"/>
                </a:solidFill>
                <a:latin typeface="Calibri"/>
                <a:ea typeface="Calibri"/>
                <a:cs typeface="Calibri"/>
                <a:sym typeface="Calibri"/>
              </a:rPr>
              <a:t> </a:t>
            </a:r>
            <a:r>
              <a:rPr lang="en-US" sz="2400">
                <a:solidFill>
                  <a:schemeClr val="lt1"/>
                </a:solidFill>
                <a:latin typeface="Calibri"/>
                <a:ea typeface="Calibri"/>
                <a:cs typeface="Calibri"/>
                <a:sym typeface="Calibri"/>
              </a:rPr>
              <a:t> Science fun</a:t>
            </a:r>
            <a:r>
              <a:rPr b="0" i="0" lang="en-U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Learning Outcome</a:t>
            </a:r>
            <a:r>
              <a:rPr b="1" i="0" lang="en-US" sz="2400" u="none" cap="none" strike="noStrike">
                <a:solidFill>
                  <a:schemeClr val="lt1"/>
                </a:solidFill>
                <a:latin typeface="Calibri"/>
                <a:ea typeface="Calibri"/>
                <a:cs typeface="Calibri"/>
                <a:sym typeface="Calibri"/>
              </a:rPr>
              <a:t>:</a:t>
            </a:r>
            <a:r>
              <a:rPr lang="en-US" sz="2400">
                <a:solidFill>
                  <a:schemeClr val="lt1"/>
                </a:solidFill>
                <a:latin typeface="Calibri"/>
                <a:ea typeface="Calibri"/>
                <a:cs typeface="Calibri"/>
                <a:sym typeface="Calibri"/>
              </a:rPr>
              <a:t>To explore the science in our environment and to learn simple experiment through this science song.</a:t>
            </a:r>
            <a:endParaRPr b="0" i="0" sz="2400" u="none" cap="none" strike="noStrike">
              <a:solidFill>
                <a:schemeClr val="lt1"/>
              </a:solidFill>
              <a:latin typeface="Calibri"/>
              <a:ea typeface="Calibri"/>
              <a:cs typeface="Calibri"/>
              <a:sym typeface="Calibri"/>
            </a:endParaRPr>
          </a:p>
        </p:txBody>
      </p:sp>
      <p:sp>
        <p:nvSpPr>
          <p:cNvPr id="177" name="Google Shape;177;p29"/>
          <p:cNvSpPr txBox="1"/>
          <p:nvPr>
            <p:ph type="title"/>
          </p:nvPr>
        </p:nvSpPr>
        <p:spPr>
          <a:xfrm>
            <a:off x="156525" y="177860"/>
            <a:ext cx="6200100" cy="1736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400"/>
              <a:buNone/>
            </a:pPr>
            <a:r>
              <a:rPr lang="en-US">
                <a:solidFill>
                  <a:srgbClr val="FFFFFF"/>
                </a:solidFill>
              </a:rPr>
              <a:t>LOVELY SINGING CLUB</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8"/>
          <p:cNvSpPr txBox="1"/>
          <p:nvPr>
            <p:ph type="title"/>
          </p:nvPr>
        </p:nvSpPr>
        <p:spPr>
          <a:xfrm>
            <a:off x="2994660" y="0"/>
            <a:ext cx="5282565" cy="16122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43209"/>
              <a:buNone/>
            </a:pPr>
            <a:r>
              <a:rPr lang="en-US">
                <a:solidFill>
                  <a:srgbClr val="E78529"/>
                </a:solidFill>
                <a:latin typeface="Aharoni"/>
                <a:ea typeface="Aharoni"/>
                <a:cs typeface="Aharoni"/>
                <a:sym typeface="Aharoni"/>
              </a:rPr>
              <a:t>HOME SCIENCE CLUB</a:t>
            </a:r>
            <a:endParaRPr>
              <a:solidFill>
                <a:srgbClr val="E78529"/>
              </a:solidFill>
            </a:endParaRPr>
          </a:p>
        </p:txBody>
      </p:sp>
      <p:pic>
        <p:nvPicPr>
          <p:cNvPr descr="Explosive Science Experiments for Kids to Do At Home- iMOM" id="331" name="Google Shape;331;p8"/>
          <p:cNvPicPr preferRelativeResize="0"/>
          <p:nvPr/>
        </p:nvPicPr>
        <p:blipFill rotWithShape="1">
          <a:blip r:embed="rId3">
            <a:alphaModFix/>
          </a:blip>
          <a:srcRect b="0" l="0" r="0" t="0"/>
          <a:stretch/>
        </p:blipFill>
        <p:spPr>
          <a:xfrm>
            <a:off x="8277224" y="222876"/>
            <a:ext cx="3920499" cy="2402061"/>
          </a:xfrm>
          <a:prstGeom prst="rect">
            <a:avLst/>
          </a:prstGeom>
          <a:noFill/>
          <a:ln>
            <a:noFill/>
          </a:ln>
        </p:spPr>
      </p:pic>
      <p:pic>
        <p:nvPicPr>
          <p:cNvPr descr="Tech issues and few practical activities impacts science teaching and ..." id="332" name="Google Shape;332;p8"/>
          <p:cNvPicPr preferRelativeResize="0"/>
          <p:nvPr/>
        </p:nvPicPr>
        <p:blipFill rotWithShape="1">
          <a:blip r:embed="rId4">
            <a:alphaModFix/>
          </a:blip>
          <a:srcRect b="0" l="0" r="0" t="0"/>
          <a:stretch/>
        </p:blipFill>
        <p:spPr>
          <a:xfrm>
            <a:off x="343535" y="127635"/>
            <a:ext cx="2157730" cy="2557145"/>
          </a:xfrm>
          <a:prstGeom prst="rect">
            <a:avLst/>
          </a:prstGeom>
          <a:noFill/>
          <a:ln>
            <a:noFill/>
          </a:ln>
        </p:spPr>
      </p:pic>
      <p:sp>
        <p:nvSpPr>
          <p:cNvPr id="333" name="Google Shape;333;p8"/>
          <p:cNvSpPr txBox="1"/>
          <p:nvPr>
            <p:ph idx="1" type="body"/>
          </p:nvPr>
        </p:nvSpPr>
        <p:spPr>
          <a:xfrm>
            <a:off x="343535" y="2138680"/>
            <a:ext cx="11670030" cy="4401185"/>
          </a:xfrm>
          <a:prstGeom prst="rect">
            <a:avLst/>
          </a:prstGeom>
          <a:noFill/>
          <a:ln>
            <a:noFill/>
          </a:ln>
        </p:spPr>
        <p:txBody>
          <a:bodyPr anchorCtr="0" anchor="t" bIns="45700" lIns="91425" spcFirstLastPara="1" rIns="91425" wrap="square" tIns="45700">
            <a:noAutofit/>
          </a:bodyPr>
          <a:lstStyle/>
          <a:p>
            <a:pPr indent="-342900" lvl="0" marL="342900" rtl="0" algn="l">
              <a:lnSpc>
                <a:spcPct val="150000"/>
              </a:lnSpc>
              <a:spcBef>
                <a:spcPts val="0"/>
              </a:spcBef>
              <a:spcAft>
                <a:spcPts val="0"/>
              </a:spcAft>
              <a:buClr>
                <a:schemeClr val="dk1"/>
              </a:buClr>
              <a:buSzPts val="6000"/>
              <a:buFont typeface="Arial"/>
              <a:buNone/>
            </a:pPr>
            <a:r>
              <a:rPr b="1" lang="en-US" sz="6000">
                <a:latin typeface="Arial"/>
                <a:ea typeface="Arial"/>
                <a:cs typeface="Arial"/>
                <a:sym typeface="Arial"/>
              </a:rPr>
              <a:t>    </a:t>
            </a:r>
            <a:r>
              <a:rPr b="1" lang="en-US" sz="2400">
                <a:solidFill>
                  <a:srgbClr val="C00000"/>
                </a:solidFill>
                <a:latin typeface="Calibri"/>
                <a:ea typeface="Calibri"/>
                <a:cs typeface="Calibri"/>
                <a:sym typeface="Calibri"/>
              </a:rPr>
              <a:t>WEEK 1 		CLASS : V B &amp; C			DATE  : 05.02.25</a:t>
            </a:r>
            <a:endParaRPr b="1" sz="2400">
              <a:solidFill>
                <a:srgbClr val="C00000"/>
              </a:solidFill>
              <a:latin typeface="Calibri"/>
              <a:ea typeface="Calibri"/>
              <a:cs typeface="Calibri"/>
              <a:sym typeface="Calibri"/>
            </a:endParaRPr>
          </a:p>
          <a:p>
            <a:pPr indent="-342900" lvl="0" marL="342900" rtl="0" algn="l">
              <a:lnSpc>
                <a:spcPct val="150000"/>
              </a:lnSpc>
              <a:spcBef>
                <a:spcPts val="480"/>
              </a:spcBef>
              <a:spcAft>
                <a:spcPts val="0"/>
              </a:spcAft>
              <a:buClr>
                <a:srgbClr val="C00000"/>
              </a:buClr>
              <a:buSzPts val="2400"/>
              <a:buFont typeface="Calibri"/>
              <a:buNone/>
            </a:pPr>
            <a:r>
              <a:rPr b="1" lang="en-US" sz="2400" u="sng">
                <a:solidFill>
                  <a:srgbClr val="C00000"/>
                </a:solidFill>
                <a:latin typeface="Calibri"/>
                <a:ea typeface="Calibri"/>
                <a:cs typeface="Calibri"/>
                <a:sym typeface="Calibri"/>
              </a:rPr>
              <a:t>Topic :</a:t>
            </a:r>
            <a:r>
              <a:rPr b="1" lang="en-US" sz="2400">
                <a:solidFill>
                  <a:srgbClr val="C00000"/>
                </a:solidFill>
                <a:latin typeface="Calibri"/>
                <a:ea typeface="Calibri"/>
                <a:cs typeface="Calibri"/>
                <a:sym typeface="Calibri"/>
              </a:rPr>
              <a:t> </a:t>
            </a:r>
            <a:r>
              <a:rPr lang="en-US" sz="2200">
                <a:solidFill>
                  <a:srgbClr val="C00000"/>
                </a:solidFill>
                <a:latin typeface="Calibri"/>
                <a:ea typeface="Calibri"/>
                <a:cs typeface="Calibri"/>
                <a:sym typeface="Calibri"/>
              </a:rPr>
              <a:t>Behaviour And </a:t>
            </a:r>
            <a:r>
              <a:rPr lang="en-US" sz="2200">
                <a:solidFill>
                  <a:srgbClr val="C00000"/>
                </a:solidFill>
                <a:latin typeface="Calibri"/>
                <a:ea typeface="Calibri"/>
                <a:cs typeface="Calibri"/>
                <a:sym typeface="Calibri"/>
              </a:rPr>
              <a:t>Lifestyle</a:t>
            </a:r>
            <a:endParaRPr sz="2200">
              <a:solidFill>
                <a:srgbClr val="C00000"/>
              </a:solidFill>
              <a:latin typeface="Calibri"/>
              <a:ea typeface="Calibri"/>
              <a:cs typeface="Calibri"/>
              <a:sym typeface="Calibri"/>
            </a:endParaRPr>
          </a:p>
          <a:p>
            <a:pPr indent="-342900" lvl="0" marL="342900" rtl="0" algn="l">
              <a:lnSpc>
                <a:spcPct val="150000"/>
              </a:lnSpc>
              <a:spcBef>
                <a:spcPts val="480"/>
              </a:spcBef>
              <a:spcAft>
                <a:spcPts val="0"/>
              </a:spcAft>
              <a:buClr>
                <a:srgbClr val="C00000"/>
              </a:buClr>
              <a:buSzPts val="2400"/>
              <a:buFont typeface="Calibri"/>
              <a:buNone/>
            </a:pPr>
            <a:r>
              <a:rPr b="1" lang="en-US" sz="2400" u="sng">
                <a:solidFill>
                  <a:srgbClr val="C00000"/>
                </a:solidFill>
                <a:latin typeface="Calibri"/>
                <a:ea typeface="Calibri"/>
                <a:cs typeface="Calibri"/>
                <a:sym typeface="Calibri"/>
              </a:rPr>
              <a:t>Activity </a:t>
            </a:r>
            <a:r>
              <a:rPr b="1" lang="en-US" sz="2400">
                <a:solidFill>
                  <a:srgbClr val="C00000"/>
                </a:solidFill>
                <a:latin typeface="Calibri"/>
                <a:ea typeface="Calibri"/>
                <a:cs typeface="Calibri"/>
                <a:sym typeface="Calibri"/>
              </a:rPr>
              <a:t>: </a:t>
            </a:r>
            <a:r>
              <a:rPr lang="en-US" sz="2400">
                <a:solidFill>
                  <a:srgbClr val="C00000"/>
                </a:solidFill>
                <a:latin typeface="Calibri"/>
                <a:ea typeface="Calibri"/>
                <a:cs typeface="Calibri"/>
                <a:sym typeface="Calibri"/>
              </a:rPr>
              <a:t>PPT r</a:t>
            </a:r>
            <a:r>
              <a:rPr lang="en-US" sz="2400">
                <a:solidFill>
                  <a:srgbClr val="C00000"/>
                </a:solidFill>
                <a:latin typeface="Calibri"/>
                <a:ea typeface="Calibri"/>
                <a:cs typeface="Calibri"/>
                <a:sym typeface="Calibri"/>
              </a:rPr>
              <a:t>elated to Behaviour and </a:t>
            </a:r>
            <a:r>
              <a:rPr lang="en-US" sz="2400">
                <a:solidFill>
                  <a:srgbClr val="C00000"/>
                </a:solidFill>
                <a:latin typeface="Calibri"/>
                <a:ea typeface="Calibri"/>
                <a:cs typeface="Calibri"/>
                <a:sym typeface="Calibri"/>
              </a:rPr>
              <a:t>Lifestyle.</a:t>
            </a:r>
            <a:endParaRPr sz="2200">
              <a:solidFill>
                <a:srgbClr val="C00000"/>
              </a:solidFill>
              <a:latin typeface="Calibri"/>
              <a:ea typeface="Calibri"/>
              <a:cs typeface="Calibri"/>
              <a:sym typeface="Calibri"/>
            </a:endParaRPr>
          </a:p>
          <a:p>
            <a:pPr indent="-342900" lvl="0" marL="342900" rtl="0" algn="l">
              <a:lnSpc>
                <a:spcPct val="150000"/>
              </a:lnSpc>
              <a:spcBef>
                <a:spcPts val="480"/>
              </a:spcBef>
              <a:spcAft>
                <a:spcPts val="0"/>
              </a:spcAft>
              <a:buClr>
                <a:srgbClr val="C00000"/>
              </a:buClr>
              <a:buSzPts val="2400"/>
              <a:buFont typeface="Calibri"/>
              <a:buNone/>
            </a:pPr>
            <a:r>
              <a:rPr b="1" lang="en-US" sz="2400" u="sng">
                <a:solidFill>
                  <a:srgbClr val="C00000"/>
                </a:solidFill>
                <a:latin typeface="Calibri"/>
                <a:ea typeface="Calibri"/>
                <a:cs typeface="Calibri"/>
                <a:sym typeface="Calibri"/>
              </a:rPr>
              <a:t>Learning Outcome</a:t>
            </a:r>
            <a:r>
              <a:rPr b="1" lang="en-US" sz="2400">
                <a:solidFill>
                  <a:srgbClr val="C00000"/>
                </a:solidFill>
                <a:latin typeface="Calibri"/>
                <a:ea typeface="Calibri"/>
                <a:cs typeface="Calibri"/>
                <a:sym typeface="Calibri"/>
              </a:rPr>
              <a:t>:  </a:t>
            </a:r>
            <a:r>
              <a:rPr lang="en-US" sz="2400">
                <a:solidFill>
                  <a:srgbClr val="C00000"/>
                </a:solidFill>
                <a:latin typeface="Calibri"/>
                <a:ea typeface="Calibri"/>
                <a:cs typeface="Calibri"/>
                <a:sym typeface="Calibri"/>
              </a:rPr>
              <a:t>Children will learn about life coping skills.</a:t>
            </a:r>
            <a:endParaRPr sz="2400">
              <a:solidFill>
                <a:srgbClr val="C00000"/>
              </a:solidFill>
              <a:latin typeface="Calibri"/>
              <a:ea typeface="Calibri"/>
              <a:cs typeface="Calibri"/>
              <a:sym typeface="Calibri"/>
            </a:endParaRPr>
          </a:p>
          <a:p>
            <a:pPr indent="-342900" lvl="0" marL="342900" rtl="0" algn="l">
              <a:lnSpc>
                <a:spcPct val="150000"/>
              </a:lnSpc>
              <a:spcBef>
                <a:spcPts val="480"/>
              </a:spcBef>
              <a:spcAft>
                <a:spcPts val="0"/>
              </a:spcAft>
              <a:buClr>
                <a:srgbClr val="C00000"/>
              </a:buClr>
              <a:buSzPts val="2400"/>
              <a:buFont typeface="Calibri"/>
              <a:buNone/>
            </a:pPr>
            <a:r>
              <a:t/>
            </a:r>
            <a:endParaRPr sz="2400">
              <a:solidFill>
                <a:srgbClr val="C00000"/>
              </a:solidFill>
              <a:latin typeface="Calibri"/>
              <a:ea typeface="Calibri"/>
              <a:cs typeface="Calibri"/>
              <a:sym typeface="Calibri"/>
            </a:endParaRPr>
          </a:p>
          <a:p>
            <a:pPr indent="-342900" lvl="0" marL="342900" rtl="0" algn="l">
              <a:lnSpc>
                <a:spcPct val="150000"/>
              </a:lnSpc>
              <a:spcBef>
                <a:spcPts val="480"/>
              </a:spcBef>
              <a:spcAft>
                <a:spcPts val="0"/>
              </a:spcAft>
              <a:buClr>
                <a:srgbClr val="C00000"/>
              </a:buClr>
              <a:buSzPts val="2400"/>
              <a:buFont typeface="Calibri"/>
              <a:buNone/>
            </a:pPr>
            <a:r>
              <a:t/>
            </a:r>
            <a:endParaRPr sz="2400">
              <a:solidFill>
                <a:srgbClr val="C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323e9beacab_0_30"/>
          <p:cNvSpPr txBox="1"/>
          <p:nvPr>
            <p:ph type="title"/>
          </p:nvPr>
        </p:nvSpPr>
        <p:spPr>
          <a:xfrm>
            <a:off x="2994660" y="0"/>
            <a:ext cx="5282700" cy="16122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a:solidFill>
                  <a:srgbClr val="E78529"/>
                </a:solidFill>
                <a:latin typeface="Aharoni"/>
                <a:ea typeface="Aharoni"/>
                <a:cs typeface="Aharoni"/>
                <a:sym typeface="Aharoni"/>
              </a:rPr>
              <a:t>HOME SCIENCE CLUB</a:t>
            </a:r>
            <a:endParaRPr>
              <a:solidFill>
                <a:srgbClr val="E78529"/>
              </a:solidFill>
            </a:endParaRPr>
          </a:p>
        </p:txBody>
      </p:sp>
      <p:pic>
        <p:nvPicPr>
          <p:cNvPr descr="Explosive Science Experiments for Kids to Do At Home- iMOM" id="339" name="Google Shape;339;g323e9beacab_0_30"/>
          <p:cNvPicPr preferRelativeResize="0"/>
          <p:nvPr/>
        </p:nvPicPr>
        <p:blipFill rotWithShape="1">
          <a:blip r:embed="rId3">
            <a:alphaModFix/>
          </a:blip>
          <a:srcRect b="0" l="0" r="0" t="0"/>
          <a:stretch/>
        </p:blipFill>
        <p:spPr>
          <a:xfrm>
            <a:off x="8277224" y="222876"/>
            <a:ext cx="3920499" cy="2402061"/>
          </a:xfrm>
          <a:prstGeom prst="rect">
            <a:avLst/>
          </a:prstGeom>
          <a:noFill/>
          <a:ln>
            <a:noFill/>
          </a:ln>
        </p:spPr>
      </p:pic>
      <p:pic>
        <p:nvPicPr>
          <p:cNvPr descr="Tech issues and few practical activities impacts science teaching and ..." id="340" name="Google Shape;340;g323e9beacab_0_30"/>
          <p:cNvPicPr preferRelativeResize="0"/>
          <p:nvPr/>
        </p:nvPicPr>
        <p:blipFill rotWithShape="1">
          <a:blip r:embed="rId4">
            <a:alphaModFix/>
          </a:blip>
          <a:srcRect b="0" l="0" r="0" t="0"/>
          <a:stretch/>
        </p:blipFill>
        <p:spPr>
          <a:xfrm>
            <a:off x="343535" y="127635"/>
            <a:ext cx="2157730" cy="2557146"/>
          </a:xfrm>
          <a:prstGeom prst="rect">
            <a:avLst/>
          </a:prstGeom>
          <a:noFill/>
          <a:ln>
            <a:noFill/>
          </a:ln>
        </p:spPr>
      </p:pic>
      <p:sp>
        <p:nvSpPr>
          <p:cNvPr id="341" name="Google Shape;341;g323e9beacab_0_30"/>
          <p:cNvSpPr txBox="1"/>
          <p:nvPr>
            <p:ph idx="1" type="body"/>
          </p:nvPr>
        </p:nvSpPr>
        <p:spPr>
          <a:xfrm>
            <a:off x="343535" y="2138680"/>
            <a:ext cx="11670000" cy="4401300"/>
          </a:xfrm>
          <a:prstGeom prst="rect">
            <a:avLst/>
          </a:prstGeom>
          <a:noFill/>
          <a:ln>
            <a:noFill/>
          </a:ln>
        </p:spPr>
        <p:txBody>
          <a:bodyPr anchorCtr="0" anchor="t" bIns="45700" lIns="91425" spcFirstLastPara="1" rIns="91425" wrap="square" tIns="45700">
            <a:noAutofit/>
          </a:bodyPr>
          <a:lstStyle/>
          <a:p>
            <a:pPr indent="-342900" lvl="0" marL="342900" rtl="0" algn="l">
              <a:lnSpc>
                <a:spcPct val="150000"/>
              </a:lnSpc>
              <a:spcBef>
                <a:spcPts val="0"/>
              </a:spcBef>
              <a:spcAft>
                <a:spcPts val="0"/>
              </a:spcAft>
              <a:buClr>
                <a:schemeClr val="dk1"/>
              </a:buClr>
              <a:buSzPts val="6000"/>
              <a:buFont typeface="Arial"/>
              <a:buNone/>
            </a:pPr>
            <a:r>
              <a:rPr b="1" lang="en-US" sz="6000">
                <a:latin typeface="Arial"/>
                <a:ea typeface="Arial"/>
                <a:cs typeface="Arial"/>
                <a:sym typeface="Arial"/>
              </a:rPr>
              <a:t>    </a:t>
            </a:r>
            <a:r>
              <a:rPr b="1" lang="en-US" sz="2400">
                <a:solidFill>
                  <a:srgbClr val="C00000"/>
                </a:solidFill>
                <a:latin typeface="Calibri"/>
                <a:ea typeface="Calibri"/>
                <a:cs typeface="Calibri"/>
                <a:sym typeface="Calibri"/>
              </a:rPr>
              <a:t>WEEK 2 		CLASS : V B &amp; C			DATE  : 12.02.25</a:t>
            </a:r>
            <a:endParaRPr b="1" sz="2400">
              <a:solidFill>
                <a:srgbClr val="C00000"/>
              </a:solidFill>
              <a:latin typeface="Calibri"/>
              <a:ea typeface="Calibri"/>
              <a:cs typeface="Calibri"/>
              <a:sym typeface="Calibri"/>
            </a:endParaRPr>
          </a:p>
          <a:p>
            <a:pPr indent="-342900" lvl="0" marL="342900" rtl="0" algn="l">
              <a:lnSpc>
                <a:spcPct val="150000"/>
              </a:lnSpc>
              <a:spcBef>
                <a:spcPts val="480"/>
              </a:spcBef>
              <a:spcAft>
                <a:spcPts val="0"/>
              </a:spcAft>
              <a:buClr>
                <a:srgbClr val="C00000"/>
              </a:buClr>
              <a:buSzPts val="2400"/>
              <a:buFont typeface="Calibri"/>
              <a:buNone/>
            </a:pPr>
            <a:r>
              <a:rPr b="1" lang="en-US" sz="2400" u="sng">
                <a:solidFill>
                  <a:srgbClr val="C00000"/>
                </a:solidFill>
                <a:latin typeface="Calibri"/>
                <a:ea typeface="Calibri"/>
                <a:cs typeface="Calibri"/>
                <a:sym typeface="Calibri"/>
              </a:rPr>
              <a:t>Topic :</a:t>
            </a:r>
            <a:r>
              <a:rPr b="1" lang="en-US" sz="2400">
                <a:solidFill>
                  <a:srgbClr val="C00000"/>
                </a:solidFill>
                <a:latin typeface="Calibri"/>
                <a:ea typeface="Calibri"/>
                <a:cs typeface="Calibri"/>
                <a:sym typeface="Calibri"/>
              </a:rPr>
              <a:t> </a:t>
            </a:r>
            <a:r>
              <a:rPr lang="en-US" sz="2200">
                <a:solidFill>
                  <a:srgbClr val="C00000"/>
                </a:solidFill>
                <a:latin typeface="Calibri"/>
                <a:ea typeface="Calibri"/>
                <a:cs typeface="Calibri"/>
                <a:sym typeface="Calibri"/>
              </a:rPr>
              <a:t>Behaviour And </a:t>
            </a:r>
            <a:r>
              <a:rPr lang="en-US" sz="2200">
                <a:solidFill>
                  <a:srgbClr val="C00000"/>
                </a:solidFill>
                <a:latin typeface="Calibri"/>
                <a:ea typeface="Calibri"/>
                <a:cs typeface="Calibri"/>
                <a:sym typeface="Calibri"/>
              </a:rPr>
              <a:t>Lifestyle</a:t>
            </a:r>
            <a:endParaRPr sz="2200">
              <a:solidFill>
                <a:srgbClr val="C00000"/>
              </a:solidFill>
              <a:latin typeface="Calibri"/>
              <a:ea typeface="Calibri"/>
              <a:cs typeface="Calibri"/>
              <a:sym typeface="Calibri"/>
            </a:endParaRPr>
          </a:p>
          <a:p>
            <a:pPr indent="-342900" lvl="0" marL="342900" rtl="0" algn="l">
              <a:lnSpc>
                <a:spcPct val="150000"/>
              </a:lnSpc>
              <a:spcBef>
                <a:spcPts val="480"/>
              </a:spcBef>
              <a:spcAft>
                <a:spcPts val="0"/>
              </a:spcAft>
              <a:buClr>
                <a:srgbClr val="C00000"/>
              </a:buClr>
              <a:buSzPts val="2400"/>
              <a:buFont typeface="Calibri"/>
              <a:buNone/>
            </a:pPr>
            <a:r>
              <a:rPr b="1" lang="en-US" sz="2400" u="sng">
                <a:solidFill>
                  <a:srgbClr val="C00000"/>
                </a:solidFill>
                <a:latin typeface="Calibri"/>
                <a:ea typeface="Calibri"/>
                <a:cs typeface="Calibri"/>
                <a:sym typeface="Calibri"/>
              </a:rPr>
              <a:t>Activity </a:t>
            </a:r>
            <a:r>
              <a:rPr b="1" lang="en-US" sz="2400">
                <a:solidFill>
                  <a:srgbClr val="C00000"/>
                </a:solidFill>
                <a:latin typeface="Calibri"/>
                <a:ea typeface="Calibri"/>
                <a:cs typeface="Calibri"/>
                <a:sym typeface="Calibri"/>
              </a:rPr>
              <a:t>: </a:t>
            </a:r>
            <a:r>
              <a:rPr lang="en-US" sz="2400">
                <a:solidFill>
                  <a:srgbClr val="C00000"/>
                </a:solidFill>
                <a:latin typeface="Calibri"/>
                <a:ea typeface="Calibri"/>
                <a:cs typeface="Calibri"/>
                <a:sym typeface="Calibri"/>
              </a:rPr>
              <a:t>Role play – by giving different situations to think and respond</a:t>
            </a:r>
            <a:r>
              <a:rPr b="1" lang="en-US" sz="2400">
                <a:solidFill>
                  <a:srgbClr val="C00000"/>
                </a:solidFill>
                <a:latin typeface="Calibri"/>
                <a:ea typeface="Calibri"/>
                <a:cs typeface="Calibri"/>
                <a:sym typeface="Calibri"/>
              </a:rPr>
              <a:t>. </a:t>
            </a:r>
            <a:r>
              <a:rPr lang="en-US" sz="2200">
                <a:solidFill>
                  <a:srgbClr val="C00000"/>
                </a:solidFill>
                <a:latin typeface="Calibri"/>
                <a:ea typeface="Calibri"/>
                <a:cs typeface="Calibri"/>
                <a:sym typeface="Calibri"/>
              </a:rPr>
              <a:t>Children to enact the given topic.</a:t>
            </a:r>
            <a:endParaRPr sz="2200">
              <a:solidFill>
                <a:srgbClr val="C00000"/>
              </a:solidFill>
              <a:latin typeface="Calibri"/>
              <a:ea typeface="Calibri"/>
              <a:cs typeface="Calibri"/>
              <a:sym typeface="Calibri"/>
            </a:endParaRPr>
          </a:p>
          <a:p>
            <a:pPr indent="-342900" lvl="0" marL="342900" rtl="0" algn="l">
              <a:lnSpc>
                <a:spcPct val="150000"/>
              </a:lnSpc>
              <a:spcBef>
                <a:spcPts val="480"/>
              </a:spcBef>
              <a:spcAft>
                <a:spcPts val="0"/>
              </a:spcAft>
              <a:buClr>
                <a:srgbClr val="C00000"/>
              </a:buClr>
              <a:buSzPts val="2400"/>
              <a:buFont typeface="Calibri"/>
              <a:buNone/>
            </a:pPr>
            <a:r>
              <a:rPr b="1" lang="en-US" sz="2400" u="sng">
                <a:solidFill>
                  <a:srgbClr val="C00000"/>
                </a:solidFill>
                <a:latin typeface="Calibri"/>
                <a:ea typeface="Calibri"/>
                <a:cs typeface="Calibri"/>
                <a:sym typeface="Calibri"/>
              </a:rPr>
              <a:t>Learning Outcome</a:t>
            </a:r>
            <a:r>
              <a:rPr b="1" lang="en-US" sz="2400">
                <a:solidFill>
                  <a:srgbClr val="C00000"/>
                </a:solidFill>
                <a:latin typeface="Calibri"/>
                <a:ea typeface="Calibri"/>
                <a:cs typeface="Calibri"/>
                <a:sym typeface="Calibri"/>
              </a:rPr>
              <a:t>:  </a:t>
            </a:r>
            <a:r>
              <a:rPr lang="en-US" sz="2400">
                <a:solidFill>
                  <a:srgbClr val="C00000"/>
                </a:solidFill>
                <a:latin typeface="Calibri"/>
                <a:ea typeface="Calibri"/>
                <a:cs typeface="Calibri"/>
                <a:sym typeface="Calibri"/>
              </a:rPr>
              <a:t>Children will learn to </a:t>
            </a:r>
            <a:r>
              <a:rPr lang="en-US" sz="2400">
                <a:solidFill>
                  <a:srgbClr val="C00000"/>
                </a:solidFill>
                <a:latin typeface="Calibri"/>
                <a:ea typeface="Calibri"/>
                <a:cs typeface="Calibri"/>
                <a:sym typeface="Calibri"/>
              </a:rPr>
              <a:t>express their views</a:t>
            </a:r>
            <a:endParaRPr sz="2400">
              <a:solidFill>
                <a:srgbClr val="C00000"/>
              </a:solidFill>
              <a:latin typeface="Calibri"/>
              <a:ea typeface="Calibri"/>
              <a:cs typeface="Calibri"/>
              <a:sym typeface="Calibri"/>
            </a:endParaRPr>
          </a:p>
          <a:p>
            <a:pPr indent="-342900" lvl="0" marL="342900" rtl="0" algn="l">
              <a:lnSpc>
                <a:spcPct val="150000"/>
              </a:lnSpc>
              <a:spcBef>
                <a:spcPts val="480"/>
              </a:spcBef>
              <a:spcAft>
                <a:spcPts val="0"/>
              </a:spcAft>
              <a:buClr>
                <a:srgbClr val="C00000"/>
              </a:buClr>
              <a:buSzPts val="2400"/>
              <a:buFont typeface="Calibri"/>
              <a:buNone/>
            </a:pPr>
            <a:r>
              <a:t/>
            </a:r>
            <a:endParaRPr sz="2400">
              <a:solidFill>
                <a:srgbClr val="C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322f814dc1e_0_53"/>
          <p:cNvSpPr txBox="1"/>
          <p:nvPr>
            <p:ph type="title"/>
          </p:nvPr>
        </p:nvSpPr>
        <p:spPr>
          <a:xfrm>
            <a:off x="2994660" y="0"/>
            <a:ext cx="5282700" cy="16122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lang="en-US">
                <a:solidFill>
                  <a:srgbClr val="E78529"/>
                </a:solidFill>
                <a:latin typeface="Aharoni"/>
                <a:ea typeface="Aharoni"/>
                <a:cs typeface="Aharoni"/>
                <a:sym typeface="Aharoni"/>
              </a:rPr>
              <a:t>HOME SCIENCE CLUB</a:t>
            </a:r>
            <a:endParaRPr>
              <a:solidFill>
                <a:srgbClr val="E78529"/>
              </a:solidFill>
            </a:endParaRPr>
          </a:p>
        </p:txBody>
      </p:sp>
      <p:pic>
        <p:nvPicPr>
          <p:cNvPr descr="Explosive Science Experiments for Kids to Do At Home- iMOM" id="347" name="Google Shape;347;g322f814dc1e_0_53"/>
          <p:cNvPicPr preferRelativeResize="0"/>
          <p:nvPr/>
        </p:nvPicPr>
        <p:blipFill rotWithShape="1">
          <a:blip r:embed="rId3">
            <a:alphaModFix/>
          </a:blip>
          <a:srcRect b="0" l="0" r="0" t="0"/>
          <a:stretch/>
        </p:blipFill>
        <p:spPr>
          <a:xfrm>
            <a:off x="8277224" y="222876"/>
            <a:ext cx="3920499" cy="2402061"/>
          </a:xfrm>
          <a:prstGeom prst="rect">
            <a:avLst/>
          </a:prstGeom>
          <a:noFill/>
          <a:ln>
            <a:noFill/>
          </a:ln>
        </p:spPr>
      </p:pic>
      <p:pic>
        <p:nvPicPr>
          <p:cNvPr descr="Tech issues and few practical activities impacts science teaching and ..." id="348" name="Google Shape;348;g322f814dc1e_0_53"/>
          <p:cNvPicPr preferRelativeResize="0"/>
          <p:nvPr/>
        </p:nvPicPr>
        <p:blipFill rotWithShape="1">
          <a:blip r:embed="rId4">
            <a:alphaModFix/>
          </a:blip>
          <a:srcRect b="0" l="0" r="0" t="0"/>
          <a:stretch/>
        </p:blipFill>
        <p:spPr>
          <a:xfrm>
            <a:off x="343535" y="127635"/>
            <a:ext cx="2157730" cy="2557146"/>
          </a:xfrm>
          <a:prstGeom prst="rect">
            <a:avLst/>
          </a:prstGeom>
          <a:noFill/>
          <a:ln>
            <a:noFill/>
          </a:ln>
        </p:spPr>
      </p:pic>
      <p:sp>
        <p:nvSpPr>
          <p:cNvPr id="349" name="Google Shape;349;g322f814dc1e_0_53"/>
          <p:cNvSpPr txBox="1"/>
          <p:nvPr>
            <p:ph idx="1" type="body"/>
          </p:nvPr>
        </p:nvSpPr>
        <p:spPr>
          <a:xfrm>
            <a:off x="343535" y="2138680"/>
            <a:ext cx="11670000" cy="4401300"/>
          </a:xfrm>
          <a:prstGeom prst="rect">
            <a:avLst/>
          </a:prstGeom>
          <a:noFill/>
          <a:ln>
            <a:noFill/>
          </a:ln>
        </p:spPr>
        <p:txBody>
          <a:bodyPr anchorCtr="0" anchor="t" bIns="45700" lIns="91425" spcFirstLastPara="1" rIns="91425" wrap="square" tIns="45700">
            <a:noAutofit/>
          </a:bodyPr>
          <a:lstStyle/>
          <a:p>
            <a:pPr indent="-342900" lvl="0" marL="342900" rtl="0" algn="l">
              <a:lnSpc>
                <a:spcPct val="150000"/>
              </a:lnSpc>
              <a:spcBef>
                <a:spcPts val="0"/>
              </a:spcBef>
              <a:spcAft>
                <a:spcPts val="0"/>
              </a:spcAft>
              <a:buClr>
                <a:schemeClr val="dk1"/>
              </a:buClr>
              <a:buSzPts val="6000"/>
              <a:buFont typeface="Arial"/>
              <a:buNone/>
            </a:pPr>
            <a:r>
              <a:rPr b="1" lang="en-US" sz="6000">
                <a:latin typeface="Arial"/>
                <a:ea typeface="Arial"/>
                <a:cs typeface="Arial"/>
                <a:sym typeface="Arial"/>
              </a:rPr>
              <a:t>    </a:t>
            </a:r>
            <a:r>
              <a:rPr b="1" lang="en-US" sz="2400">
                <a:solidFill>
                  <a:srgbClr val="C00000"/>
                </a:solidFill>
                <a:latin typeface="Calibri"/>
                <a:ea typeface="Calibri"/>
                <a:cs typeface="Calibri"/>
                <a:sym typeface="Calibri"/>
              </a:rPr>
              <a:t>WEEK 4 		CLASS : V B &amp; C			DATE  : 26.02.25</a:t>
            </a:r>
            <a:endParaRPr b="1" sz="2400">
              <a:solidFill>
                <a:srgbClr val="C00000"/>
              </a:solidFill>
              <a:latin typeface="Calibri"/>
              <a:ea typeface="Calibri"/>
              <a:cs typeface="Calibri"/>
              <a:sym typeface="Calibri"/>
            </a:endParaRPr>
          </a:p>
          <a:p>
            <a:pPr indent="-342900" lvl="0" marL="342900" rtl="0" algn="l">
              <a:lnSpc>
                <a:spcPct val="150000"/>
              </a:lnSpc>
              <a:spcBef>
                <a:spcPts val="480"/>
              </a:spcBef>
              <a:spcAft>
                <a:spcPts val="0"/>
              </a:spcAft>
              <a:buClr>
                <a:srgbClr val="C00000"/>
              </a:buClr>
              <a:buSzPts val="2400"/>
              <a:buFont typeface="Calibri"/>
              <a:buNone/>
            </a:pPr>
            <a:r>
              <a:rPr b="1" lang="en-US" sz="2400" u="sng">
                <a:solidFill>
                  <a:srgbClr val="C00000"/>
                </a:solidFill>
                <a:latin typeface="Calibri"/>
                <a:ea typeface="Calibri"/>
                <a:cs typeface="Calibri"/>
                <a:sym typeface="Calibri"/>
              </a:rPr>
              <a:t>Topic :</a:t>
            </a:r>
            <a:r>
              <a:rPr b="1" lang="en-US" sz="2400">
                <a:solidFill>
                  <a:srgbClr val="C00000"/>
                </a:solidFill>
                <a:latin typeface="Calibri"/>
                <a:ea typeface="Calibri"/>
                <a:cs typeface="Calibri"/>
                <a:sym typeface="Calibri"/>
              </a:rPr>
              <a:t> </a:t>
            </a:r>
            <a:r>
              <a:rPr lang="en-US" sz="2200">
                <a:solidFill>
                  <a:srgbClr val="C00000"/>
                </a:solidFill>
                <a:latin typeface="Calibri"/>
                <a:ea typeface="Calibri"/>
                <a:cs typeface="Calibri"/>
                <a:sym typeface="Calibri"/>
              </a:rPr>
              <a:t>Trip to a Five</a:t>
            </a:r>
            <a:r>
              <a:rPr lang="en-US" sz="2200">
                <a:solidFill>
                  <a:srgbClr val="C00000"/>
                </a:solidFill>
                <a:latin typeface="Calibri"/>
                <a:ea typeface="Calibri"/>
                <a:cs typeface="Calibri"/>
                <a:sym typeface="Calibri"/>
              </a:rPr>
              <a:t> star</a:t>
            </a:r>
            <a:r>
              <a:rPr lang="en-US" sz="2200">
                <a:solidFill>
                  <a:srgbClr val="C00000"/>
                </a:solidFill>
                <a:latin typeface="Calibri"/>
                <a:ea typeface="Calibri"/>
                <a:cs typeface="Calibri"/>
                <a:sym typeface="Calibri"/>
              </a:rPr>
              <a:t> hotel.</a:t>
            </a:r>
            <a:endParaRPr sz="2200">
              <a:solidFill>
                <a:srgbClr val="C00000"/>
              </a:solidFill>
              <a:latin typeface="Calibri"/>
              <a:ea typeface="Calibri"/>
              <a:cs typeface="Calibri"/>
              <a:sym typeface="Calibri"/>
            </a:endParaRPr>
          </a:p>
          <a:p>
            <a:pPr indent="-342900" lvl="0" marL="342900" rtl="0" algn="l">
              <a:lnSpc>
                <a:spcPct val="150000"/>
              </a:lnSpc>
              <a:spcBef>
                <a:spcPts val="480"/>
              </a:spcBef>
              <a:spcAft>
                <a:spcPts val="0"/>
              </a:spcAft>
              <a:buClr>
                <a:srgbClr val="C00000"/>
              </a:buClr>
              <a:buSzPts val="2400"/>
              <a:buFont typeface="Calibri"/>
              <a:buNone/>
            </a:pPr>
            <a:r>
              <a:t/>
            </a:r>
            <a:endParaRPr sz="2200">
              <a:solidFill>
                <a:srgbClr val="C00000"/>
              </a:solidFill>
              <a:latin typeface="Calibri"/>
              <a:ea typeface="Calibri"/>
              <a:cs typeface="Calibri"/>
              <a:sym typeface="Calibri"/>
            </a:endParaRPr>
          </a:p>
          <a:p>
            <a:pPr indent="-342900" lvl="0" marL="342900" rtl="0" algn="l">
              <a:lnSpc>
                <a:spcPct val="150000"/>
              </a:lnSpc>
              <a:spcBef>
                <a:spcPts val="480"/>
              </a:spcBef>
              <a:spcAft>
                <a:spcPts val="0"/>
              </a:spcAft>
              <a:buClr>
                <a:srgbClr val="C00000"/>
              </a:buClr>
              <a:buSzPts val="2400"/>
              <a:buFont typeface="Calibri"/>
              <a:buNone/>
            </a:pPr>
            <a:r>
              <a:rPr b="1" lang="en-US" sz="2400" u="sng">
                <a:solidFill>
                  <a:srgbClr val="C00000"/>
                </a:solidFill>
                <a:latin typeface="Calibri"/>
                <a:ea typeface="Calibri"/>
                <a:cs typeface="Calibri"/>
                <a:sym typeface="Calibri"/>
              </a:rPr>
              <a:t>Activity </a:t>
            </a:r>
            <a:r>
              <a:rPr b="1" lang="en-US" sz="2400">
                <a:solidFill>
                  <a:srgbClr val="C00000"/>
                </a:solidFill>
                <a:latin typeface="Calibri"/>
                <a:ea typeface="Calibri"/>
                <a:cs typeface="Calibri"/>
                <a:sym typeface="Calibri"/>
              </a:rPr>
              <a:t>: </a:t>
            </a:r>
            <a:r>
              <a:rPr lang="en-US" sz="2400">
                <a:solidFill>
                  <a:srgbClr val="C00000"/>
                </a:solidFill>
                <a:latin typeface="Calibri"/>
                <a:ea typeface="Calibri"/>
                <a:cs typeface="Calibri"/>
                <a:sym typeface="Calibri"/>
              </a:rPr>
              <a:t>Visit to a </a:t>
            </a:r>
            <a:r>
              <a:rPr lang="en-US" sz="2200">
                <a:solidFill>
                  <a:srgbClr val="C00000"/>
                </a:solidFill>
                <a:latin typeface="Calibri"/>
                <a:ea typeface="Calibri"/>
                <a:cs typeface="Calibri"/>
                <a:sym typeface="Calibri"/>
              </a:rPr>
              <a:t>Five</a:t>
            </a:r>
            <a:r>
              <a:rPr lang="en-US" sz="2400">
                <a:solidFill>
                  <a:srgbClr val="C00000"/>
                </a:solidFill>
                <a:latin typeface="Calibri"/>
                <a:ea typeface="Calibri"/>
                <a:cs typeface="Calibri"/>
                <a:sym typeface="Calibri"/>
              </a:rPr>
              <a:t> star</a:t>
            </a:r>
            <a:r>
              <a:rPr lang="en-US" sz="2400">
                <a:solidFill>
                  <a:srgbClr val="C00000"/>
                </a:solidFill>
                <a:latin typeface="Calibri"/>
                <a:ea typeface="Calibri"/>
                <a:cs typeface="Calibri"/>
                <a:sym typeface="Calibri"/>
              </a:rPr>
              <a:t> hotel.</a:t>
            </a:r>
            <a:endParaRPr sz="2200">
              <a:solidFill>
                <a:srgbClr val="C00000"/>
              </a:solidFill>
              <a:latin typeface="Calibri"/>
              <a:ea typeface="Calibri"/>
              <a:cs typeface="Calibri"/>
              <a:sym typeface="Calibri"/>
            </a:endParaRPr>
          </a:p>
          <a:p>
            <a:pPr indent="-342900" lvl="0" marL="342900" rtl="0" algn="l">
              <a:lnSpc>
                <a:spcPct val="150000"/>
              </a:lnSpc>
              <a:spcBef>
                <a:spcPts val="480"/>
              </a:spcBef>
              <a:spcAft>
                <a:spcPts val="0"/>
              </a:spcAft>
              <a:buClr>
                <a:srgbClr val="C00000"/>
              </a:buClr>
              <a:buSzPts val="2400"/>
              <a:buFont typeface="Calibri"/>
              <a:buNone/>
            </a:pPr>
            <a:r>
              <a:t/>
            </a:r>
            <a:endParaRPr sz="2400">
              <a:solidFill>
                <a:srgbClr val="C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BC64"/>
        </a:solidFill>
      </p:bgPr>
    </p:bg>
    <p:spTree>
      <p:nvGrpSpPr>
        <p:cNvPr id="353" name="Shape 353"/>
        <p:cNvGrpSpPr/>
        <p:nvPr/>
      </p:nvGrpSpPr>
      <p:grpSpPr>
        <a:xfrm>
          <a:off x="0" y="0"/>
          <a:ext cx="0" cy="0"/>
          <a:chOff x="0" y="0"/>
          <a:chExt cx="0" cy="0"/>
        </a:xfrm>
      </p:grpSpPr>
      <p:sp>
        <p:nvSpPr>
          <p:cNvPr id="354" name="Google Shape;354;p38"/>
          <p:cNvSpPr/>
          <p:nvPr/>
        </p:nvSpPr>
        <p:spPr>
          <a:xfrm>
            <a:off x="174260" y="-633765"/>
            <a:ext cx="11108736" cy="7087824"/>
          </a:xfrm>
          <a:custGeom>
            <a:rect b="b" l="l" r="r" t="t"/>
            <a:pathLst>
              <a:path extrusionOk="0" h="9982850" w="10007870">
                <a:moveTo>
                  <a:pt x="0" y="0"/>
                </a:moveTo>
                <a:lnTo>
                  <a:pt x="10007870" y="0"/>
                </a:lnTo>
                <a:lnTo>
                  <a:pt x="10007870" y="9982850"/>
                </a:lnTo>
                <a:lnTo>
                  <a:pt x="0" y="9982850"/>
                </a:lnTo>
                <a:lnTo>
                  <a:pt x="0" y="0"/>
                </a:lnTo>
                <a:close/>
              </a:path>
            </a:pathLst>
          </a:custGeom>
          <a:blipFill rotWithShape="1">
            <a:blip r:embed="rId3">
              <a:alphaModFix/>
            </a:blip>
            <a:stretch>
              <a:fillRect b="0" l="0" r="0" t="0"/>
            </a:stretch>
          </a:blipFill>
          <a:ln>
            <a:noFill/>
          </a:ln>
        </p:spPr>
      </p:sp>
      <p:sp>
        <p:nvSpPr>
          <p:cNvPr id="355" name="Google Shape;355;p38"/>
          <p:cNvSpPr/>
          <p:nvPr/>
        </p:nvSpPr>
        <p:spPr>
          <a:xfrm>
            <a:off x="8693284" y="4252187"/>
            <a:ext cx="3498969" cy="2624228"/>
          </a:xfrm>
          <a:custGeom>
            <a:rect b="b" l="l" r="r" t="t"/>
            <a:pathLst>
              <a:path extrusionOk="0" h="2799176" w="3732234">
                <a:moveTo>
                  <a:pt x="0" y="0"/>
                </a:moveTo>
                <a:lnTo>
                  <a:pt x="3732234" y="0"/>
                </a:lnTo>
                <a:lnTo>
                  <a:pt x="3732234" y="2799176"/>
                </a:lnTo>
                <a:lnTo>
                  <a:pt x="0" y="2799176"/>
                </a:lnTo>
                <a:lnTo>
                  <a:pt x="0" y="0"/>
                </a:lnTo>
                <a:close/>
              </a:path>
            </a:pathLst>
          </a:custGeom>
          <a:blipFill rotWithShape="1">
            <a:blip r:embed="rId4">
              <a:alphaModFix/>
            </a:blip>
            <a:stretch>
              <a:fillRect b="-17677" l="0" r="0" t="-17678"/>
            </a:stretch>
          </a:blipFill>
          <a:ln>
            <a:noFill/>
          </a:ln>
        </p:spPr>
      </p:sp>
      <p:sp>
        <p:nvSpPr>
          <p:cNvPr id="356" name="Google Shape;356;p38"/>
          <p:cNvSpPr/>
          <p:nvPr/>
        </p:nvSpPr>
        <p:spPr>
          <a:xfrm>
            <a:off x="4195281" y="5495064"/>
            <a:ext cx="3657600" cy="1381321"/>
          </a:xfrm>
          <a:custGeom>
            <a:rect b="b" l="l" r="r" t="t"/>
            <a:pathLst>
              <a:path extrusionOk="0" h="1775155" w="3901440">
                <a:moveTo>
                  <a:pt x="0" y="0"/>
                </a:moveTo>
                <a:lnTo>
                  <a:pt x="3901440" y="0"/>
                </a:lnTo>
                <a:lnTo>
                  <a:pt x="3901440" y="1775155"/>
                </a:lnTo>
                <a:lnTo>
                  <a:pt x="0" y="1775155"/>
                </a:lnTo>
                <a:lnTo>
                  <a:pt x="0" y="0"/>
                </a:lnTo>
                <a:close/>
              </a:path>
            </a:pathLst>
          </a:custGeom>
          <a:blipFill rotWithShape="1">
            <a:blip r:embed="rId5">
              <a:alphaModFix/>
            </a:blip>
            <a:stretch>
              <a:fillRect b="0" l="0" r="0" t="0"/>
            </a:stretch>
          </a:blipFill>
          <a:ln>
            <a:noFill/>
          </a:ln>
        </p:spPr>
      </p:sp>
      <p:sp>
        <p:nvSpPr>
          <p:cNvPr id="357" name="Google Shape;357;p38"/>
          <p:cNvSpPr txBox="1"/>
          <p:nvPr/>
        </p:nvSpPr>
        <p:spPr>
          <a:xfrm>
            <a:off x="3412900" y="281540"/>
            <a:ext cx="5709600" cy="716400"/>
          </a:xfrm>
          <a:prstGeom prst="rect">
            <a:avLst/>
          </a:prstGeom>
          <a:noFill/>
          <a:ln>
            <a:noFill/>
          </a:ln>
        </p:spPr>
        <p:txBody>
          <a:bodyPr anchorCtr="0" anchor="t" bIns="0" lIns="0" spcFirstLastPara="1" rIns="0" wrap="square" tIns="0">
            <a:spAutoFit/>
          </a:bodyPr>
          <a:lstStyle/>
          <a:p>
            <a:pPr indent="0" lvl="0" marL="0" marR="0" rtl="0" algn="ctr">
              <a:lnSpc>
                <a:spcPct val="107948"/>
              </a:lnSpc>
              <a:spcBef>
                <a:spcPts val="0"/>
              </a:spcBef>
              <a:spcAft>
                <a:spcPts val="0"/>
              </a:spcAft>
              <a:buClr>
                <a:srgbClr val="000000"/>
              </a:buClr>
              <a:buSzPts val="4655"/>
              <a:buFont typeface="Arial"/>
              <a:buNone/>
            </a:pPr>
            <a:r>
              <a:rPr b="1" i="0" lang="en-US" sz="4655" u="none" cap="none" strike="noStrike">
                <a:solidFill>
                  <a:srgbClr val="134B70"/>
                </a:solidFill>
                <a:latin typeface="DynaPuff"/>
                <a:ea typeface="DynaPuff"/>
                <a:cs typeface="DynaPuff"/>
                <a:sym typeface="DynaPuff"/>
              </a:rPr>
              <a:t>NATURE CLUB</a:t>
            </a:r>
            <a:endParaRPr b="1" i="0" sz="4655" u="none" cap="none" strike="noStrike">
              <a:solidFill>
                <a:srgbClr val="134B70"/>
              </a:solidFill>
              <a:latin typeface="DynaPuff"/>
              <a:ea typeface="DynaPuff"/>
              <a:cs typeface="DynaPuff"/>
              <a:sym typeface="DynaPuff"/>
            </a:endParaRPr>
          </a:p>
        </p:txBody>
      </p:sp>
      <p:sp>
        <p:nvSpPr>
          <p:cNvPr id="358" name="Google Shape;358;p38"/>
          <p:cNvSpPr txBox="1"/>
          <p:nvPr/>
        </p:nvSpPr>
        <p:spPr>
          <a:xfrm>
            <a:off x="1599675" y="997950"/>
            <a:ext cx="9243000" cy="40599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rgbClr val="7030A0"/>
                </a:solidFill>
                <a:latin typeface="Calibri"/>
                <a:ea typeface="Calibri"/>
                <a:cs typeface="Calibri"/>
                <a:sym typeface="Calibri"/>
              </a:rPr>
              <a:t>WEEK </a:t>
            </a:r>
            <a:r>
              <a:rPr b="1" lang="en-US" sz="2400">
                <a:solidFill>
                  <a:srgbClr val="7030A0"/>
                </a:solidFill>
                <a:latin typeface="Calibri"/>
                <a:ea typeface="Calibri"/>
                <a:cs typeface="Calibri"/>
                <a:sym typeface="Calibri"/>
              </a:rPr>
              <a:t>1</a:t>
            </a:r>
            <a:r>
              <a:rPr b="1" i="0" lang="en-US" sz="2400" u="none" cap="none" strike="noStrike">
                <a:solidFill>
                  <a:srgbClr val="7030A0"/>
                </a:solidFill>
                <a:latin typeface="Calibri"/>
                <a:ea typeface="Calibri"/>
                <a:cs typeface="Calibri"/>
                <a:sym typeface="Calibri"/>
              </a:rPr>
              <a:t>                           Class II A&amp;B                              DATE  :</a:t>
            </a:r>
            <a:r>
              <a:rPr b="1" lang="en-US" sz="2400">
                <a:solidFill>
                  <a:srgbClr val="7030A0"/>
                </a:solidFill>
                <a:latin typeface="Calibri"/>
                <a:ea typeface="Calibri"/>
                <a:cs typeface="Calibri"/>
                <a:sym typeface="Calibri"/>
              </a:rPr>
              <a:t>05</a:t>
            </a:r>
            <a:r>
              <a:rPr b="1" i="0" lang="en-US" sz="2400" u="none" cap="none" strike="noStrike">
                <a:solidFill>
                  <a:srgbClr val="7030A0"/>
                </a:solidFill>
                <a:latin typeface="Calibri"/>
                <a:ea typeface="Calibri"/>
                <a:cs typeface="Calibri"/>
                <a:sym typeface="Calibri"/>
              </a:rPr>
              <a:t>.0</a:t>
            </a:r>
            <a:r>
              <a:rPr b="1" lang="en-US" sz="2400">
                <a:solidFill>
                  <a:srgbClr val="7030A0"/>
                </a:solidFill>
                <a:latin typeface="Calibri"/>
                <a:ea typeface="Calibri"/>
                <a:cs typeface="Calibri"/>
                <a:sym typeface="Calibri"/>
              </a:rPr>
              <a:t>2</a:t>
            </a:r>
            <a:r>
              <a:rPr b="1" i="0" lang="en-US" sz="2400" u="none" cap="none" strike="noStrike">
                <a:solidFill>
                  <a:srgbClr val="7030A0"/>
                </a:solidFill>
                <a:latin typeface="Calibri"/>
                <a:ea typeface="Calibri"/>
                <a:cs typeface="Calibri"/>
                <a:sym typeface="Calibri"/>
              </a:rPr>
              <a:t>.25</a:t>
            </a:r>
            <a:endParaRPr b="1" i="0" sz="2400" u="none" cap="none" strike="noStrike">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7030A0"/>
                </a:solidFill>
                <a:latin typeface="Calibri"/>
                <a:ea typeface="Calibri"/>
                <a:cs typeface="Calibri"/>
                <a:sym typeface="Calibri"/>
              </a:rPr>
              <a:t>Topic :</a:t>
            </a:r>
            <a:r>
              <a:rPr b="0" i="0" lang="en-US" sz="2400" u="sng"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Nature </a:t>
            </a:r>
            <a:r>
              <a:rPr lang="en-US" sz="2200">
                <a:solidFill>
                  <a:srgbClr val="7030A0"/>
                </a:solidFill>
                <a:latin typeface="Calibri"/>
                <a:ea typeface="Calibri"/>
                <a:cs typeface="Calibri"/>
                <a:sym typeface="Calibri"/>
              </a:rPr>
              <a:t>Bookmark.</a:t>
            </a:r>
            <a:endParaRPr b="0" i="0" sz="2200" u="none" cap="none" strike="noStrike">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rPr b="1" i="0" lang="en-US" sz="2200" u="sng" cap="none" strike="noStrike">
                <a:solidFill>
                  <a:srgbClr val="7030A0"/>
                </a:solidFill>
                <a:latin typeface="Calibri"/>
                <a:ea typeface="Calibri"/>
                <a:cs typeface="Calibri"/>
                <a:sym typeface="Calibri"/>
              </a:rPr>
              <a:t>Materials Required:</a:t>
            </a:r>
            <a:r>
              <a:rPr b="0" i="0" lang="en-US" sz="22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Leaves,Flowers, Any 2 colours of a5 chart, 1mtr of thread, Gum.</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7030A0"/>
                </a:solidFill>
                <a:latin typeface="Calibri"/>
                <a:ea typeface="Calibri"/>
                <a:cs typeface="Calibri"/>
                <a:sym typeface="Calibri"/>
              </a:rPr>
              <a:t>Activity:</a:t>
            </a:r>
            <a:r>
              <a:rPr b="1" i="0" lang="en-US" sz="24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The students will be involved in an activity of making a </a:t>
            </a:r>
            <a:r>
              <a:rPr lang="en-US" sz="2200">
                <a:solidFill>
                  <a:srgbClr val="7030A0"/>
                </a:solidFill>
                <a:latin typeface="Calibri"/>
                <a:ea typeface="Calibri"/>
                <a:cs typeface="Calibri"/>
                <a:sym typeface="Calibri"/>
              </a:rPr>
              <a:t>n</a:t>
            </a:r>
            <a:r>
              <a:rPr lang="en-US" sz="2200">
                <a:solidFill>
                  <a:srgbClr val="7030A0"/>
                </a:solidFill>
                <a:latin typeface="Calibri"/>
                <a:ea typeface="Calibri"/>
                <a:cs typeface="Calibri"/>
                <a:sym typeface="Calibri"/>
              </a:rPr>
              <a:t>ature based</a:t>
            </a:r>
            <a:endParaRPr sz="2200">
              <a:solidFill>
                <a:srgbClr val="7030A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200">
                <a:solidFill>
                  <a:srgbClr val="7030A0"/>
                </a:solidFill>
                <a:latin typeface="Calibri"/>
                <a:ea typeface="Calibri"/>
                <a:cs typeface="Calibri"/>
                <a:sym typeface="Calibri"/>
              </a:rPr>
              <a:t>bookmarks.</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7030A0"/>
                </a:solidFill>
                <a:latin typeface="Calibri"/>
                <a:ea typeface="Calibri"/>
                <a:cs typeface="Calibri"/>
                <a:sym typeface="Calibri"/>
              </a:rPr>
              <a:t>Learning Outcome</a:t>
            </a:r>
            <a:r>
              <a:rPr b="1" i="0" lang="en-US" sz="2400" u="none" cap="none" strike="noStrike">
                <a:solidFill>
                  <a:srgbClr val="7030A0"/>
                </a:solidFill>
                <a:latin typeface="Calibri"/>
                <a:ea typeface="Calibri"/>
                <a:cs typeface="Calibri"/>
                <a:sym typeface="Calibri"/>
              </a:rPr>
              <a:t>:</a:t>
            </a:r>
            <a:r>
              <a:rPr lang="en-US" sz="2200">
                <a:solidFill>
                  <a:srgbClr val="7030A0"/>
                </a:solidFill>
                <a:latin typeface="Calibri"/>
                <a:ea typeface="Calibri"/>
                <a:cs typeface="Calibri"/>
                <a:sym typeface="Calibri"/>
              </a:rPr>
              <a:t>Children will gain more knowledge about the bookmarks</a:t>
            </a:r>
            <a:endParaRPr sz="2200">
              <a:solidFill>
                <a:srgbClr val="7030A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200">
                <a:solidFill>
                  <a:srgbClr val="7030A0"/>
                </a:solidFill>
                <a:latin typeface="Calibri"/>
                <a:ea typeface="Calibri"/>
                <a:cs typeface="Calibri"/>
                <a:sym typeface="Calibri"/>
              </a:rPr>
              <a:t>and the importance.</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t/>
            </a:r>
            <a:endParaRPr b="0" i="0" sz="2200" u="none" cap="none" strike="noStrike">
              <a:solidFill>
                <a:srgbClr val="7030A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BC64"/>
        </a:solidFill>
      </p:bgPr>
    </p:bg>
    <p:spTree>
      <p:nvGrpSpPr>
        <p:cNvPr id="362" name="Shape 362"/>
        <p:cNvGrpSpPr/>
        <p:nvPr/>
      </p:nvGrpSpPr>
      <p:grpSpPr>
        <a:xfrm>
          <a:off x="0" y="0"/>
          <a:ext cx="0" cy="0"/>
          <a:chOff x="0" y="0"/>
          <a:chExt cx="0" cy="0"/>
        </a:xfrm>
      </p:grpSpPr>
      <p:sp>
        <p:nvSpPr>
          <p:cNvPr id="363" name="Google Shape;363;g322f814dc1e_0_66"/>
          <p:cNvSpPr/>
          <p:nvPr/>
        </p:nvSpPr>
        <p:spPr>
          <a:xfrm>
            <a:off x="210185" y="-447040"/>
            <a:ext cx="11108736" cy="7087824"/>
          </a:xfrm>
          <a:custGeom>
            <a:rect b="b" l="l" r="r" t="t"/>
            <a:pathLst>
              <a:path extrusionOk="0" h="9982850" w="10007870">
                <a:moveTo>
                  <a:pt x="0" y="0"/>
                </a:moveTo>
                <a:lnTo>
                  <a:pt x="10007870" y="0"/>
                </a:lnTo>
                <a:lnTo>
                  <a:pt x="10007870" y="9982850"/>
                </a:lnTo>
                <a:lnTo>
                  <a:pt x="0" y="9982850"/>
                </a:lnTo>
                <a:lnTo>
                  <a:pt x="0" y="0"/>
                </a:lnTo>
                <a:close/>
              </a:path>
            </a:pathLst>
          </a:custGeom>
          <a:blipFill rotWithShape="1">
            <a:blip r:embed="rId3">
              <a:alphaModFix/>
            </a:blip>
            <a:stretch>
              <a:fillRect b="0" l="0" r="0" t="0"/>
            </a:stretch>
          </a:blipFill>
          <a:ln>
            <a:noFill/>
          </a:ln>
        </p:spPr>
      </p:sp>
      <p:sp>
        <p:nvSpPr>
          <p:cNvPr id="364" name="Google Shape;364;g322f814dc1e_0_66"/>
          <p:cNvSpPr/>
          <p:nvPr/>
        </p:nvSpPr>
        <p:spPr>
          <a:xfrm>
            <a:off x="8910099" y="4115275"/>
            <a:ext cx="3172399" cy="2428285"/>
          </a:xfrm>
          <a:custGeom>
            <a:rect b="b" l="l" r="r" t="t"/>
            <a:pathLst>
              <a:path extrusionOk="0" h="2799176" w="3732234">
                <a:moveTo>
                  <a:pt x="0" y="0"/>
                </a:moveTo>
                <a:lnTo>
                  <a:pt x="3732234" y="0"/>
                </a:lnTo>
                <a:lnTo>
                  <a:pt x="3732234" y="2799176"/>
                </a:lnTo>
                <a:lnTo>
                  <a:pt x="0" y="2799176"/>
                </a:lnTo>
                <a:lnTo>
                  <a:pt x="0" y="0"/>
                </a:lnTo>
                <a:close/>
              </a:path>
            </a:pathLst>
          </a:custGeom>
          <a:blipFill rotWithShape="1">
            <a:blip r:embed="rId4">
              <a:alphaModFix/>
            </a:blip>
            <a:stretch>
              <a:fillRect b="-17679" l="0" r="0" t="-17679"/>
            </a:stretch>
          </a:blipFill>
          <a:ln>
            <a:noFill/>
          </a:ln>
        </p:spPr>
      </p:sp>
      <p:sp>
        <p:nvSpPr>
          <p:cNvPr id="365" name="Google Shape;365;g322f814dc1e_0_66"/>
          <p:cNvSpPr/>
          <p:nvPr/>
        </p:nvSpPr>
        <p:spPr>
          <a:xfrm>
            <a:off x="4195281" y="5495064"/>
            <a:ext cx="3657600" cy="1380183"/>
          </a:xfrm>
          <a:custGeom>
            <a:rect b="b" l="l" r="r" t="t"/>
            <a:pathLst>
              <a:path extrusionOk="0" h="1775155" w="3901440">
                <a:moveTo>
                  <a:pt x="0" y="0"/>
                </a:moveTo>
                <a:lnTo>
                  <a:pt x="3901440" y="0"/>
                </a:lnTo>
                <a:lnTo>
                  <a:pt x="3901440" y="1775155"/>
                </a:lnTo>
                <a:lnTo>
                  <a:pt x="0" y="1775155"/>
                </a:lnTo>
                <a:lnTo>
                  <a:pt x="0" y="0"/>
                </a:lnTo>
                <a:close/>
              </a:path>
            </a:pathLst>
          </a:custGeom>
          <a:blipFill rotWithShape="1">
            <a:blip r:embed="rId5">
              <a:alphaModFix/>
            </a:blip>
            <a:stretch>
              <a:fillRect b="0" l="0" r="0" t="0"/>
            </a:stretch>
          </a:blipFill>
          <a:ln>
            <a:noFill/>
          </a:ln>
        </p:spPr>
      </p:sp>
      <p:sp>
        <p:nvSpPr>
          <p:cNvPr id="366" name="Google Shape;366;g322f814dc1e_0_66"/>
          <p:cNvSpPr txBox="1"/>
          <p:nvPr/>
        </p:nvSpPr>
        <p:spPr>
          <a:xfrm>
            <a:off x="3355450" y="590315"/>
            <a:ext cx="5709600" cy="716400"/>
          </a:xfrm>
          <a:prstGeom prst="rect">
            <a:avLst/>
          </a:prstGeom>
          <a:noFill/>
          <a:ln>
            <a:noFill/>
          </a:ln>
        </p:spPr>
        <p:txBody>
          <a:bodyPr anchorCtr="0" anchor="t" bIns="0" lIns="0" spcFirstLastPara="1" rIns="0" wrap="square" tIns="0">
            <a:spAutoFit/>
          </a:bodyPr>
          <a:lstStyle/>
          <a:p>
            <a:pPr indent="0" lvl="0" marL="0" marR="0" rtl="0" algn="ctr">
              <a:lnSpc>
                <a:spcPct val="107948"/>
              </a:lnSpc>
              <a:spcBef>
                <a:spcPts val="0"/>
              </a:spcBef>
              <a:spcAft>
                <a:spcPts val="0"/>
              </a:spcAft>
              <a:buClr>
                <a:srgbClr val="000000"/>
              </a:buClr>
              <a:buSzPts val="4655"/>
              <a:buFont typeface="Arial"/>
              <a:buNone/>
            </a:pPr>
            <a:r>
              <a:rPr b="1" i="0" lang="en-US" sz="4655" u="none" cap="none" strike="noStrike">
                <a:solidFill>
                  <a:srgbClr val="134B70"/>
                </a:solidFill>
                <a:latin typeface="DynaPuff"/>
                <a:ea typeface="DynaPuff"/>
                <a:cs typeface="DynaPuff"/>
                <a:sym typeface="DynaPuff"/>
              </a:rPr>
              <a:t>NATURE CLUB</a:t>
            </a:r>
            <a:endParaRPr b="1" i="0" sz="4655" u="none" cap="none" strike="noStrike">
              <a:solidFill>
                <a:srgbClr val="134B70"/>
              </a:solidFill>
              <a:latin typeface="DynaPuff"/>
              <a:ea typeface="DynaPuff"/>
              <a:cs typeface="DynaPuff"/>
              <a:sym typeface="DynaPuff"/>
            </a:endParaRPr>
          </a:p>
        </p:txBody>
      </p:sp>
      <p:sp>
        <p:nvSpPr>
          <p:cNvPr id="367" name="Google Shape;367;g322f814dc1e_0_66"/>
          <p:cNvSpPr txBox="1"/>
          <p:nvPr/>
        </p:nvSpPr>
        <p:spPr>
          <a:xfrm>
            <a:off x="1303020" y="1231265"/>
            <a:ext cx="9493200" cy="42639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rgbClr val="7030A0"/>
                </a:solidFill>
                <a:latin typeface="Calibri"/>
                <a:ea typeface="Calibri"/>
                <a:cs typeface="Calibri"/>
                <a:sym typeface="Calibri"/>
              </a:rPr>
              <a:t>WEEK </a:t>
            </a:r>
            <a:r>
              <a:rPr b="1" lang="en-US" sz="2400">
                <a:solidFill>
                  <a:srgbClr val="7030A0"/>
                </a:solidFill>
                <a:latin typeface="Calibri"/>
                <a:ea typeface="Calibri"/>
                <a:cs typeface="Calibri"/>
                <a:sym typeface="Calibri"/>
              </a:rPr>
              <a:t>2</a:t>
            </a:r>
            <a:r>
              <a:rPr b="1" i="0" lang="en-US" sz="2400" u="none" cap="none" strike="noStrike">
                <a:solidFill>
                  <a:srgbClr val="7030A0"/>
                </a:solidFill>
                <a:latin typeface="Calibri"/>
                <a:ea typeface="Calibri"/>
                <a:cs typeface="Calibri"/>
                <a:sym typeface="Calibri"/>
              </a:rPr>
              <a:t>                           Class II A&amp;B                                     DATE  :</a:t>
            </a:r>
            <a:r>
              <a:rPr b="1" lang="en-US" sz="2400">
                <a:solidFill>
                  <a:srgbClr val="7030A0"/>
                </a:solidFill>
                <a:latin typeface="Calibri"/>
                <a:ea typeface="Calibri"/>
                <a:cs typeface="Calibri"/>
                <a:sym typeface="Calibri"/>
              </a:rPr>
              <a:t>12</a:t>
            </a:r>
            <a:r>
              <a:rPr b="1" i="0" lang="en-US" sz="2400" u="none" cap="none" strike="noStrike">
                <a:solidFill>
                  <a:srgbClr val="7030A0"/>
                </a:solidFill>
                <a:latin typeface="Calibri"/>
                <a:ea typeface="Calibri"/>
                <a:cs typeface="Calibri"/>
                <a:sym typeface="Calibri"/>
              </a:rPr>
              <a:t>.0</a:t>
            </a:r>
            <a:r>
              <a:rPr b="1" lang="en-US" sz="2400">
                <a:solidFill>
                  <a:srgbClr val="7030A0"/>
                </a:solidFill>
                <a:latin typeface="Calibri"/>
                <a:ea typeface="Calibri"/>
                <a:cs typeface="Calibri"/>
                <a:sym typeface="Calibri"/>
              </a:rPr>
              <a:t>2</a:t>
            </a:r>
            <a:r>
              <a:rPr b="1" i="0" lang="en-US" sz="2400" u="none" cap="none" strike="noStrike">
                <a:solidFill>
                  <a:srgbClr val="7030A0"/>
                </a:solidFill>
                <a:latin typeface="Calibri"/>
                <a:ea typeface="Calibri"/>
                <a:cs typeface="Calibri"/>
                <a:sym typeface="Calibri"/>
              </a:rPr>
              <a:t>.25</a:t>
            </a:r>
            <a:endParaRPr b="1" i="0" sz="2400" u="none" cap="none" strike="noStrike">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7030A0"/>
                </a:solidFill>
                <a:latin typeface="Calibri"/>
                <a:ea typeface="Calibri"/>
                <a:cs typeface="Calibri"/>
                <a:sym typeface="Calibri"/>
              </a:rPr>
              <a:t>Topic :</a:t>
            </a:r>
            <a:r>
              <a:rPr b="0" i="0" lang="en-US" sz="2400" u="sng"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Flower sun catches.</a:t>
            </a:r>
            <a:endParaRPr b="0" i="0" sz="2200" u="none" cap="none" strike="noStrike">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rPr b="1" i="0" lang="en-US" sz="2200" u="sng" cap="none" strike="noStrike">
                <a:solidFill>
                  <a:srgbClr val="7030A0"/>
                </a:solidFill>
                <a:latin typeface="Calibri"/>
                <a:ea typeface="Calibri"/>
                <a:cs typeface="Calibri"/>
                <a:sym typeface="Calibri"/>
              </a:rPr>
              <a:t>Materials Required:</a:t>
            </a:r>
            <a:r>
              <a:rPr b="0" i="0" lang="en-US" sz="22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Dried flowers, Dried leaves, </a:t>
            </a:r>
            <a:r>
              <a:rPr lang="en-US" sz="2200">
                <a:solidFill>
                  <a:srgbClr val="7030A0"/>
                </a:solidFill>
                <a:latin typeface="Calibri"/>
                <a:ea typeface="Calibri"/>
                <a:cs typeface="Calibri"/>
                <a:sym typeface="Calibri"/>
              </a:rPr>
              <a:t>O</a:t>
            </a:r>
            <a:r>
              <a:rPr lang="en-US" sz="2200">
                <a:solidFill>
                  <a:srgbClr val="7030A0"/>
                </a:solidFill>
                <a:latin typeface="Calibri"/>
                <a:ea typeface="Calibri"/>
                <a:cs typeface="Calibri"/>
                <a:sym typeface="Calibri"/>
              </a:rPr>
              <a:t>HP sheet-1.</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7030A0"/>
                </a:solidFill>
                <a:latin typeface="Calibri"/>
                <a:ea typeface="Calibri"/>
                <a:cs typeface="Calibri"/>
                <a:sym typeface="Calibri"/>
              </a:rPr>
              <a:t>Activity:</a:t>
            </a:r>
            <a:r>
              <a:rPr b="1" i="0" lang="en-US" sz="24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The kids will learn about gorgeous suncatcher and they also learn about </a:t>
            </a:r>
            <a:endParaRPr sz="2200">
              <a:solidFill>
                <a:srgbClr val="7030A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200">
                <a:solidFill>
                  <a:srgbClr val="7030A0"/>
                </a:solidFill>
                <a:latin typeface="Calibri"/>
                <a:ea typeface="Calibri"/>
                <a:cs typeface="Calibri"/>
                <a:sym typeface="Calibri"/>
              </a:rPr>
              <a:t>vibrant and beautiful flowers.</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7030A0"/>
                </a:solidFill>
                <a:latin typeface="Calibri"/>
                <a:ea typeface="Calibri"/>
                <a:cs typeface="Calibri"/>
                <a:sym typeface="Calibri"/>
              </a:rPr>
              <a:t>Learning Outcome</a:t>
            </a:r>
            <a:r>
              <a:rPr b="1" i="0" lang="en-US" sz="2400" u="none" cap="none" strike="noStrike">
                <a:solidFill>
                  <a:srgbClr val="7030A0"/>
                </a:solidFill>
                <a:latin typeface="Calibri"/>
                <a:ea typeface="Calibri"/>
                <a:cs typeface="Calibri"/>
                <a:sym typeface="Calibri"/>
              </a:rPr>
              <a:t>:</a:t>
            </a:r>
            <a:r>
              <a:rPr lang="en-US" sz="2200">
                <a:solidFill>
                  <a:srgbClr val="7030A0"/>
                </a:solidFill>
                <a:latin typeface="Calibri"/>
                <a:ea typeface="Calibri"/>
                <a:cs typeface="Calibri"/>
                <a:sym typeface="Calibri"/>
              </a:rPr>
              <a:t>To get the hands-on experience on making a </a:t>
            </a:r>
            <a:r>
              <a:rPr lang="en-US" sz="2200">
                <a:solidFill>
                  <a:srgbClr val="7030A0"/>
                </a:solidFill>
                <a:latin typeface="Calibri"/>
                <a:ea typeface="Calibri"/>
                <a:cs typeface="Calibri"/>
                <a:sym typeface="Calibri"/>
              </a:rPr>
              <a:t>suncatcher</a:t>
            </a:r>
            <a:r>
              <a:rPr lang="en-US" sz="2200">
                <a:solidFill>
                  <a:srgbClr val="7030A0"/>
                </a:solidFill>
                <a:latin typeface="Calibri"/>
                <a:ea typeface="Calibri"/>
                <a:cs typeface="Calibri"/>
                <a:sym typeface="Calibri"/>
              </a:rPr>
              <a:t>. This</a:t>
            </a:r>
            <a:endParaRPr sz="2200">
              <a:solidFill>
                <a:srgbClr val="7030A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200">
                <a:solidFill>
                  <a:srgbClr val="7030A0"/>
                </a:solidFill>
                <a:latin typeface="Calibri"/>
                <a:ea typeface="Calibri"/>
                <a:cs typeface="Calibri"/>
                <a:sym typeface="Calibri"/>
              </a:rPr>
              <a:t>activity also helps the kids to develop their fine motor skills.</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t/>
            </a:r>
            <a:endParaRPr b="0" i="0" sz="2200" u="none" cap="none" strike="noStrike">
              <a:solidFill>
                <a:srgbClr val="7030A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BC64"/>
        </a:solidFill>
      </p:bgPr>
    </p:bg>
    <p:spTree>
      <p:nvGrpSpPr>
        <p:cNvPr id="371" name="Shape 371"/>
        <p:cNvGrpSpPr/>
        <p:nvPr/>
      </p:nvGrpSpPr>
      <p:grpSpPr>
        <a:xfrm>
          <a:off x="0" y="0"/>
          <a:ext cx="0" cy="0"/>
          <a:chOff x="0" y="0"/>
          <a:chExt cx="0" cy="0"/>
        </a:xfrm>
      </p:grpSpPr>
      <p:sp>
        <p:nvSpPr>
          <p:cNvPr id="372" name="Google Shape;372;g323e9beacab_0_144"/>
          <p:cNvSpPr/>
          <p:nvPr/>
        </p:nvSpPr>
        <p:spPr>
          <a:xfrm>
            <a:off x="210185" y="-447040"/>
            <a:ext cx="11108736" cy="7087824"/>
          </a:xfrm>
          <a:custGeom>
            <a:rect b="b" l="l" r="r" t="t"/>
            <a:pathLst>
              <a:path extrusionOk="0" h="9982850" w="10007870">
                <a:moveTo>
                  <a:pt x="0" y="0"/>
                </a:moveTo>
                <a:lnTo>
                  <a:pt x="10007870" y="0"/>
                </a:lnTo>
                <a:lnTo>
                  <a:pt x="10007870" y="9982850"/>
                </a:lnTo>
                <a:lnTo>
                  <a:pt x="0" y="9982850"/>
                </a:lnTo>
                <a:lnTo>
                  <a:pt x="0" y="0"/>
                </a:lnTo>
                <a:close/>
              </a:path>
            </a:pathLst>
          </a:custGeom>
          <a:blipFill rotWithShape="1">
            <a:blip r:embed="rId3">
              <a:alphaModFix/>
            </a:blip>
            <a:stretch>
              <a:fillRect b="0" l="0" r="0" t="0"/>
            </a:stretch>
          </a:blipFill>
          <a:ln>
            <a:noFill/>
          </a:ln>
        </p:spPr>
      </p:sp>
      <p:sp>
        <p:nvSpPr>
          <p:cNvPr id="373" name="Google Shape;373;g323e9beacab_0_144"/>
          <p:cNvSpPr/>
          <p:nvPr/>
        </p:nvSpPr>
        <p:spPr>
          <a:xfrm>
            <a:off x="8693284" y="4252187"/>
            <a:ext cx="3498969" cy="2624228"/>
          </a:xfrm>
          <a:custGeom>
            <a:rect b="b" l="l" r="r" t="t"/>
            <a:pathLst>
              <a:path extrusionOk="0" h="2799176" w="3732234">
                <a:moveTo>
                  <a:pt x="0" y="0"/>
                </a:moveTo>
                <a:lnTo>
                  <a:pt x="3732234" y="0"/>
                </a:lnTo>
                <a:lnTo>
                  <a:pt x="3732234" y="2799176"/>
                </a:lnTo>
                <a:lnTo>
                  <a:pt x="0" y="2799176"/>
                </a:lnTo>
                <a:lnTo>
                  <a:pt x="0" y="0"/>
                </a:lnTo>
                <a:close/>
              </a:path>
            </a:pathLst>
          </a:custGeom>
          <a:blipFill rotWithShape="1">
            <a:blip r:embed="rId4">
              <a:alphaModFix/>
            </a:blip>
            <a:stretch>
              <a:fillRect b="-17675" l="0" r="0" t="-17677"/>
            </a:stretch>
          </a:blipFill>
          <a:ln>
            <a:noFill/>
          </a:ln>
        </p:spPr>
      </p:sp>
      <p:sp>
        <p:nvSpPr>
          <p:cNvPr id="374" name="Google Shape;374;g323e9beacab_0_144"/>
          <p:cNvSpPr/>
          <p:nvPr/>
        </p:nvSpPr>
        <p:spPr>
          <a:xfrm>
            <a:off x="4195281" y="5495064"/>
            <a:ext cx="3657600" cy="1380183"/>
          </a:xfrm>
          <a:custGeom>
            <a:rect b="b" l="l" r="r" t="t"/>
            <a:pathLst>
              <a:path extrusionOk="0" h="1775155" w="3901440">
                <a:moveTo>
                  <a:pt x="0" y="0"/>
                </a:moveTo>
                <a:lnTo>
                  <a:pt x="3901440" y="0"/>
                </a:lnTo>
                <a:lnTo>
                  <a:pt x="3901440" y="1775155"/>
                </a:lnTo>
                <a:lnTo>
                  <a:pt x="0" y="1775155"/>
                </a:lnTo>
                <a:lnTo>
                  <a:pt x="0" y="0"/>
                </a:lnTo>
                <a:close/>
              </a:path>
            </a:pathLst>
          </a:custGeom>
          <a:blipFill rotWithShape="1">
            <a:blip r:embed="rId5">
              <a:alphaModFix/>
            </a:blip>
            <a:stretch>
              <a:fillRect b="0" l="0" r="0" t="0"/>
            </a:stretch>
          </a:blipFill>
          <a:ln>
            <a:noFill/>
          </a:ln>
        </p:spPr>
      </p:sp>
      <p:sp>
        <p:nvSpPr>
          <p:cNvPr id="375" name="Google Shape;375;g323e9beacab_0_144"/>
          <p:cNvSpPr txBox="1"/>
          <p:nvPr/>
        </p:nvSpPr>
        <p:spPr>
          <a:xfrm>
            <a:off x="3355450" y="590315"/>
            <a:ext cx="5709600" cy="716400"/>
          </a:xfrm>
          <a:prstGeom prst="rect">
            <a:avLst/>
          </a:prstGeom>
          <a:noFill/>
          <a:ln>
            <a:noFill/>
          </a:ln>
        </p:spPr>
        <p:txBody>
          <a:bodyPr anchorCtr="0" anchor="t" bIns="0" lIns="0" spcFirstLastPara="1" rIns="0" wrap="square" tIns="0">
            <a:spAutoFit/>
          </a:bodyPr>
          <a:lstStyle/>
          <a:p>
            <a:pPr indent="0" lvl="0" marL="0" marR="0" rtl="0" algn="ctr">
              <a:lnSpc>
                <a:spcPct val="107948"/>
              </a:lnSpc>
              <a:spcBef>
                <a:spcPts val="0"/>
              </a:spcBef>
              <a:spcAft>
                <a:spcPts val="0"/>
              </a:spcAft>
              <a:buClr>
                <a:srgbClr val="000000"/>
              </a:buClr>
              <a:buSzPts val="4655"/>
              <a:buFont typeface="Arial"/>
              <a:buNone/>
            </a:pPr>
            <a:r>
              <a:rPr b="1" i="0" lang="en-US" sz="4655" u="none" cap="none" strike="noStrike">
                <a:solidFill>
                  <a:srgbClr val="134B70"/>
                </a:solidFill>
                <a:latin typeface="DynaPuff"/>
                <a:ea typeface="DynaPuff"/>
                <a:cs typeface="DynaPuff"/>
                <a:sym typeface="DynaPuff"/>
              </a:rPr>
              <a:t>NATURE CLUB</a:t>
            </a:r>
            <a:endParaRPr b="1" i="0" sz="4655" u="none" cap="none" strike="noStrike">
              <a:solidFill>
                <a:srgbClr val="134B70"/>
              </a:solidFill>
              <a:latin typeface="DynaPuff"/>
              <a:ea typeface="DynaPuff"/>
              <a:cs typeface="DynaPuff"/>
              <a:sym typeface="DynaPuff"/>
            </a:endParaRPr>
          </a:p>
        </p:txBody>
      </p:sp>
      <p:sp>
        <p:nvSpPr>
          <p:cNvPr id="376" name="Google Shape;376;g323e9beacab_0_144"/>
          <p:cNvSpPr txBox="1"/>
          <p:nvPr/>
        </p:nvSpPr>
        <p:spPr>
          <a:xfrm>
            <a:off x="1303025" y="1231275"/>
            <a:ext cx="9849000" cy="42639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rgbClr val="7030A0"/>
                </a:solidFill>
                <a:latin typeface="Calibri"/>
                <a:ea typeface="Calibri"/>
                <a:cs typeface="Calibri"/>
                <a:sym typeface="Calibri"/>
              </a:rPr>
              <a:t>WEEK 4                           Class II A&amp;B                                     DATE  :2</a:t>
            </a:r>
            <a:r>
              <a:rPr b="1" lang="en-US" sz="2400">
                <a:solidFill>
                  <a:srgbClr val="7030A0"/>
                </a:solidFill>
                <a:latin typeface="Calibri"/>
                <a:ea typeface="Calibri"/>
                <a:cs typeface="Calibri"/>
                <a:sym typeface="Calibri"/>
              </a:rPr>
              <a:t>6</a:t>
            </a:r>
            <a:r>
              <a:rPr b="1" i="0" lang="en-US" sz="2400" u="none" cap="none" strike="noStrike">
                <a:solidFill>
                  <a:srgbClr val="7030A0"/>
                </a:solidFill>
                <a:latin typeface="Calibri"/>
                <a:ea typeface="Calibri"/>
                <a:cs typeface="Calibri"/>
                <a:sym typeface="Calibri"/>
              </a:rPr>
              <a:t>.0</a:t>
            </a:r>
            <a:r>
              <a:rPr b="1" lang="en-US" sz="2400">
                <a:solidFill>
                  <a:srgbClr val="7030A0"/>
                </a:solidFill>
                <a:latin typeface="Calibri"/>
                <a:ea typeface="Calibri"/>
                <a:cs typeface="Calibri"/>
                <a:sym typeface="Calibri"/>
              </a:rPr>
              <a:t>2</a:t>
            </a:r>
            <a:r>
              <a:rPr b="1" i="0" lang="en-US" sz="2400" u="none" cap="none" strike="noStrike">
                <a:solidFill>
                  <a:srgbClr val="7030A0"/>
                </a:solidFill>
                <a:latin typeface="Calibri"/>
                <a:ea typeface="Calibri"/>
                <a:cs typeface="Calibri"/>
                <a:sym typeface="Calibri"/>
              </a:rPr>
              <a:t>.25</a:t>
            </a:r>
            <a:endParaRPr b="1" i="0" sz="2400" u="none" cap="none" strike="noStrike">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7030A0"/>
                </a:solidFill>
                <a:latin typeface="Calibri"/>
                <a:ea typeface="Calibri"/>
                <a:cs typeface="Calibri"/>
                <a:sym typeface="Calibri"/>
              </a:rPr>
              <a:t>Topic :</a:t>
            </a:r>
            <a:r>
              <a:rPr b="0" i="0" lang="en-US" sz="2400" u="sng"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Paw mark making with clay and stencils.</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rPr b="1" i="0" lang="en-US" sz="2200" u="sng" cap="none" strike="noStrike">
                <a:solidFill>
                  <a:srgbClr val="7030A0"/>
                </a:solidFill>
                <a:latin typeface="Calibri"/>
                <a:ea typeface="Calibri"/>
                <a:cs typeface="Calibri"/>
                <a:sym typeface="Calibri"/>
              </a:rPr>
              <a:t>Materials Required:</a:t>
            </a:r>
            <a:r>
              <a:rPr b="0" i="0" lang="en-US" sz="22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Paw mark stencil of </a:t>
            </a:r>
            <a:r>
              <a:rPr lang="en-US" sz="2200">
                <a:solidFill>
                  <a:srgbClr val="7030A0"/>
                </a:solidFill>
                <a:latin typeface="Calibri"/>
                <a:ea typeface="Calibri"/>
                <a:cs typeface="Calibri"/>
                <a:sym typeface="Calibri"/>
              </a:rPr>
              <a:t>different</a:t>
            </a:r>
            <a:r>
              <a:rPr lang="en-US" sz="2200">
                <a:solidFill>
                  <a:srgbClr val="7030A0"/>
                </a:solidFill>
                <a:latin typeface="Calibri"/>
                <a:ea typeface="Calibri"/>
                <a:cs typeface="Calibri"/>
                <a:sym typeface="Calibri"/>
              </a:rPr>
              <a:t> animals (Medium size), A4 paper (4 Nos), Gum, Air dry clay(any 5 colour).</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7030A0"/>
                </a:solidFill>
                <a:latin typeface="Calibri"/>
                <a:ea typeface="Calibri"/>
                <a:cs typeface="Calibri"/>
                <a:sym typeface="Calibri"/>
              </a:rPr>
              <a:t>Activity:</a:t>
            </a:r>
            <a:r>
              <a:rPr b="1" i="0" lang="en-US" sz="24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The students will be doing paw mark of different animals using clay and</a:t>
            </a:r>
            <a:endParaRPr sz="2200">
              <a:solidFill>
                <a:srgbClr val="7030A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200">
                <a:solidFill>
                  <a:srgbClr val="7030A0"/>
                </a:solidFill>
                <a:latin typeface="Calibri"/>
                <a:ea typeface="Calibri"/>
                <a:cs typeface="Calibri"/>
                <a:sym typeface="Calibri"/>
              </a:rPr>
              <a:t>stencil.</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1" i="0" lang="en-US" sz="2400" u="sng" cap="none" strike="noStrike">
                <a:solidFill>
                  <a:srgbClr val="7030A0"/>
                </a:solidFill>
                <a:latin typeface="Calibri"/>
                <a:ea typeface="Calibri"/>
                <a:cs typeface="Calibri"/>
                <a:sym typeface="Calibri"/>
              </a:rPr>
              <a:t>Learning Outcome</a:t>
            </a:r>
            <a:r>
              <a:rPr b="1" i="0" lang="en-US" sz="2400" u="none" cap="none" strike="noStrike">
                <a:solidFill>
                  <a:srgbClr val="7030A0"/>
                </a:solidFill>
                <a:latin typeface="Calibri"/>
                <a:ea typeface="Calibri"/>
                <a:cs typeface="Calibri"/>
                <a:sym typeface="Calibri"/>
              </a:rPr>
              <a:t>:</a:t>
            </a:r>
            <a:r>
              <a:rPr b="0" i="0" lang="en-US" sz="22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This activity can  promote fine and gross motor skills, different grips, and control over their bodies.</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t/>
            </a:r>
            <a:endParaRPr b="0" i="0" sz="2200" u="none" cap="none" strike="noStrike">
              <a:solidFill>
                <a:srgbClr val="7030A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0" name="Shape 380"/>
        <p:cNvGrpSpPr/>
        <p:nvPr/>
      </p:nvGrpSpPr>
      <p:grpSpPr>
        <a:xfrm>
          <a:off x="0" y="0"/>
          <a:ext cx="0" cy="0"/>
          <a:chOff x="0" y="0"/>
          <a:chExt cx="0" cy="0"/>
        </a:xfrm>
      </p:grpSpPr>
      <p:sp>
        <p:nvSpPr>
          <p:cNvPr id="381" name="Google Shape;381;p5"/>
          <p:cNvSpPr/>
          <p:nvPr/>
        </p:nvSpPr>
        <p:spPr>
          <a:xfrm>
            <a:off x="0"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Two music sheets folded to form a heart shape" id="382" name="Google Shape;382;p5"/>
          <p:cNvPicPr preferRelativeResize="0"/>
          <p:nvPr/>
        </p:nvPicPr>
        <p:blipFill rotWithShape="1">
          <a:blip r:embed="rId4">
            <a:alphaModFix amt="30000"/>
          </a:blip>
          <a:srcRect b="-1" l="14080" r="0" t="0"/>
          <a:stretch/>
        </p:blipFill>
        <p:spPr>
          <a:xfrm>
            <a:off x="-154305" y="-179705"/>
            <a:ext cx="12198985" cy="7743825"/>
          </a:xfrm>
          <a:prstGeom prst="rect">
            <a:avLst/>
          </a:prstGeom>
          <a:noFill/>
          <a:ln>
            <a:noFill/>
          </a:ln>
        </p:spPr>
      </p:pic>
      <p:pic>
        <p:nvPicPr>
          <p:cNvPr descr="LITERARY CLUB – RASI INTERNATIONAL SCHOOL" id="383" name="Google Shape;383;p5"/>
          <p:cNvPicPr preferRelativeResize="0"/>
          <p:nvPr/>
        </p:nvPicPr>
        <p:blipFill rotWithShape="1">
          <a:blip r:embed="rId5">
            <a:alphaModFix amt="30000"/>
          </a:blip>
          <a:srcRect b="2" l="17345" r="17390" t="0"/>
          <a:stretch/>
        </p:blipFill>
        <p:spPr>
          <a:xfrm>
            <a:off x="8127365" y="0"/>
            <a:ext cx="1332230" cy="1395095"/>
          </a:xfrm>
          <a:prstGeom prst="rect">
            <a:avLst/>
          </a:prstGeom>
          <a:noFill/>
          <a:ln>
            <a:noFill/>
          </a:ln>
        </p:spPr>
      </p:pic>
      <p:sp>
        <p:nvSpPr>
          <p:cNvPr id="384" name="Google Shape;384;p5"/>
          <p:cNvSpPr txBox="1"/>
          <p:nvPr>
            <p:ph type="title"/>
          </p:nvPr>
        </p:nvSpPr>
        <p:spPr>
          <a:xfrm>
            <a:off x="708804" y="236363"/>
            <a:ext cx="6456141" cy="91962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SzPts val="1400"/>
              <a:buNone/>
            </a:pPr>
            <a:r>
              <a:rPr lang="en-US" sz="6600"/>
              <a:t>LITERARY CLUB</a:t>
            </a:r>
            <a:endParaRPr sz="6600"/>
          </a:p>
        </p:txBody>
      </p:sp>
      <p:sp>
        <p:nvSpPr>
          <p:cNvPr id="385" name="Google Shape;385;p5"/>
          <p:cNvSpPr txBox="1"/>
          <p:nvPr/>
        </p:nvSpPr>
        <p:spPr>
          <a:xfrm>
            <a:off x="-2220" y="1395095"/>
            <a:ext cx="12196500" cy="48660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2400"/>
              <a:buFont typeface="Arial"/>
              <a:buNone/>
            </a:pPr>
            <a:r>
              <a:rPr b="1" i="0" lang="en-US" sz="2400" u="none" cap="none" strike="noStrike">
                <a:solidFill>
                  <a:srgbClr val="C00000"/>
                </a:solidFill>
                <a:latin typeface="Calibri"/>
                <a:ea typeface="Calibri"/>
                <a:cs typeface="Calibri"/>
                <a:sym typeface="Calibri"/>
              </a:rPr>
              <a:t>WEEK </a:t>
            </a:r>
            <a:r>
              <a:rPr b="1" lang="en-US" sz="2400">
                <a:solidFill>
                  <a:srgbClr val="C00000"/>
                </a:solidFill>
                <a:latin typeface="Calibri"/>
                <a:ea typeface="Calibri"/>
                <a:cs typeface="Calibri"/>
                <a:sym typeface="Calibri"/>
              </a:rPr>
              <a:t>1</a:t>
            </a:r>
            <a:r>
              <a:rPr b="1" i="0" lang="en-US" sz="2400" u="none" cap="none" strike="noStrike">
                <a:solidFill>
                  <a:srgbClr val="C00000"/>
                </a:solidFill>
                <a:latin typeface="Calibri"/>
                <a:ea typeface="Calibri"/>
                <a:cs typeface="Calibri"/>
                <a:sym typeface="Calibri"/>
              </a:rPr>
              <a:t> 				CLASS : VIII B			DATE  : </a:t>
            </a:r>
            <a:r>
              <a:rPr b="1" lang="en-US" sz="2400">
                <a:solidFill>
                  <a:srgbClr val="C00000"/>
                </a:solidFill>
                <a:latin typeface="Calibri"/>
                <a:ea typeface="Calibri"/>
                <a:cs typeface="Calibri"/>
                <a:sym typeface="Calibri"/>
              </a:rPr>
              <a:t>05</a:t>
            </a:r>
            <a:r>
              <a:rPr b="1" i="0" lang="en-US" sz="2400" u="none" cap="none" strike="noStrike">
                <a:solidFill>
                  <a:srgbClr val="C00000"/>
                </a:solidFill>
                <a:latin typeface="Calibri"/>
                <a:ea typeface="Calibri"/>
                <a:cs typeface="Calibri"/>
                <a:sym typeface="Calibri"/>
              </a:rPr>
              <a:t>.0</a:t>
            </a:r>
            <a:r>
              <a:rPr b="1" lang="en-US" sz="2400">
                <a:solidFill>
                  <a:srgbClr val="C00000"/>
                </a:solidFill>
                <a:latin typeface="Calibri"/>
                <a:ea typeface="Calibri"/>
                <a:cs typeface="Calibri"/>
                <a:sym typeface="Calibri"/>
              </a:rPr>
              <a:t>2</a:t>
            </a:r>
            <a:r>
              <a:rPr b="1" i="0" lang="en-US" sz="2400" u="none" cap="none" strike="noStrike">
                <a:solidFill>
                  <a:srgbClr val="C00000"/>
                </a:solidFill>
                <a:latin typeface="Calibri"/>
                <a:ea typeface="Calibri"/>
                <a:cs typeface="Calibri"/>
                <a:sym typeface="Calibri"/>
              </a:rPr>
              <a:t>.25</a:t>
            </a:r>
            <a:endParaRPr b="1" i="0" sz="2400" u="none" cap="none" strike="noStrike">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Topic :</a:t>
            </a:r>
            <a:r>
              <a:rPr b="1" i="0" lang="en-US" sz="2800" u="sng" cap="none" strike="noStrike">
                <a:solidFill>
                  <a:srgbClr val="C00000"/>
                </a:solidFill>
                <a:latin typeface="Calibri"/>
                <a:ea typeface="Calibri"/>
                <a:cs typeface="Calibri"/>
                <a:sym typeface="Calibri"/>
              </a:rPr>
              <a:t> </a:t>
            </a:r>
            <a:r>
              <a:rPr lang="en-US" sz="2200">
                <a:solidFill>
                  <a:srgbClr val="C00000"/>
                </a:solidFill>
                <a:latin typeface="Calibri"/>
                <a:ea typeface="Calibri"/>
                <a:cs typeface="Calibri"/>
                <a:sym typeface="Calibri"/>
              </a:rPr>
              <a:t>Script writing.</a:t>
            </a:r>
            <a:endParaRPr sz="2200">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Activity </a:t>
            </a:r>
            <a:r>
              <a:rPr b="1" i="0" lang="en-US" sz="2400" u="none" cap="none" strike="noStrike">
                <a:solidFill>
                  <a:srgbClr val="C00000"/>
                </a:solidFill>
                <a:latin typeface="Calibri"/>
                <a:ea typeface="Calibri"/>
                <a:cs typeface="Calibri"/>
                <a:sym typeface="Calibri"/>
              </a:rPr>
              <a:t>: </a:t>
            </a:r>
            <a:r>
              <a:rPr lang="en-US" sz="2200">
                <a:solidFill>
                  <a:srgbClr val="C00000"/>
                </a:solidFill>
                <a:latin typeface="Calibri"/>
                <a:ea typeface="Calibri"/>
                <a:cs typeface="Calibri"/>
                <a:sym typeface="Calibri"/>
              </a:rPr>
              <a:t>Students will be split into groups of five or six members. A student from each team will write the script and will be enacted the next week.</a:t>
            </a:r>
            <a:endParaRPr sz="2200">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Learning Outcome: </a:t>
            </a:r>
            <a:endParaRPr b="1" i="0" sz="2800" u="sng" cap="none" strike="noStrike">
              <a:solidFill>
                <a:srgbClr val="C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2200">
                <a:solidFill>
                  <a:srgbClr val="C00000"/>
                </a:solidFill>
                <a:latin typeface="Calibri"/>
                <a:ea typeface="Calibri"/>
                <a:cs typeface="Calibri"/>
                <a:sym typeface="Calibri"/>
              </a:rPr>
              <a:t>*Unlocks creativity </a:t>
            </a:r>
            <a:endParaRPr sz="2200">
              <a:solidFill>
                <a:srgbClr val="C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2200">
                <a:solidFill>
                  <a:srgbClr val="C00000"/>
                </a:solidFill>
                <a:latin typeface="Calibri"/>
                <a:ea typeface="Calibri"/>
                <a:cs typeface="Calibri"/>
                <a:sym typeface="Calibri"/>
              </a:rPr>
              <a:t>*Improves dialogue writing skills</a:t>
            </a:r>
            <a:endParaRPr sz="2200">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200"/>
              <a:buFont typeface="Arial"/>
              <a:buNone/>
            </a:pPr>
            <a:r>
              <a:t/>
            </a:r>
            <a:endParaRPr sz="2200">
              <a:solidFill>
                <a:srgbClr val="C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9" name="Shape 389"/>
        <p:cNvGrpSpPr/>
        <p:nvPr/>
      </p:nvGrpSpPr>
      <p:grpSpPr>
        <a:xfrm>
          <a:off x="0" y="0"/>
          <a:ext cx="0" cy="0"/>
          <a:chOff x="0" y="0"/>
          <a:chExt cx="0" cy="0"/>
        </a:xfrm>
      </p:grpSpPr>
      <p:sp>
        <p:nvSpPr>
          <p:cNvPr id="390" name="Google Shape;390;g322f814dc1e_0_86"/>
          <p:cNvSpPr/>
          <p:nvPr/>
        </p:nvSpPr>
        <p:spPr>
          <a:xfrm>
            <a:off x="0" y="0"/>
            <a:ext cx="12189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Two music sheets folded to form a heart shape" id="391" name="Google Shape;391;g322f814dc1e_0_86"/>
          <p:cNvPicPr preferRelativeResize="0"/>
          <p:nvPr/>
        </p:nvPicPr>
        <p:blipFill rotWithShape="1">
          <a:blip r:embed="rId4">
            <a:alphaModFix amt="30000"/>
          </a:blip>
          <a:srcRect b="0" l="14081" r="0" t="0"/>
          <a:stretch/>
        </p:blipFill>
        <p:spPr>
          <a:xfrm>
            <a:off x="-154305" y="-179705"/>
            <a:ext cx="12198984" cy="7743826"/>
          </a:xfrm>
          <a:prstGeom prst="rect">
            <a:avLst/>
          </a:prstGeom>
          <a:noFill/>
          <a:ln>
            <a:noFill/>
          </a:ln>
        </p:spPr>
      </p:pic>
      <p:pic>
        <p:nvPicPr>
          <p:cNvPr descr="LITERARY CLUB – RASI INTERNATIONAL SCHOOL" id="392" name="Google Shape;392;g322f814dc1e_0_86"/>
          <p:cNvPicPr preferRelativeResize="0"/>
          <p:nvPr/>
        </p:nvPicPr>
        <p:blipFill rotWithShape="1">
          <a:blip r:embed="rId5">
            <a:alphaModFix amt="30000"/>
          </a:blip>
          <a:srcRect b="0" l="17347" r="17386" t="0"/>
          <a:stretch/>
        </p:blipFill>
        <p:spPr>
          <a:xfrm>
            <a:off x="8127365" y="0"/>
            <a:ext cx="1332229" cy="1395095"/>
          </a:xfrm>
          <a:prstGeom prst="rect">
            <a:avLst/>
          </a:prstGeom>
          <a:noFill/>
          <a:ln>
            <a:noFill/>
          </a:ln>
        </p:spPr>
      </p:pic>
      <p:sp>
        <p:nvSpPr>
          <p:cNvPr id="393" name="Google Shape;393;g322f814dc1e_0_86"/>
          <p:cNvSpPr txBox="1"/>
          <p:nvPr>
            <p:ph type="title"/>
          </p:nvPr>
        </p:nvSpPr>
        <p:spPr>
          <a:xfrm>
            <a:off x="708804" y="236363"/>
            <a:ext cx="6456000" cy="9195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SzPts val="1400"/>
              <a:buNone/>
            </a:pPr>
            <a:r>
              <a:rPr lang="en-US" sz="6600"/>
              <a:t>LITERARY CLUB</a:t>
            </a:r>
            <a:endParaRPr sz="6600"/>
          </a:p>
        </p:txBody>
      </p:sp>
      <p:sp>
        <p:nvSpPr>
          <p:cNvPr id="394" name="Google Shape;394;g322f814dc1e_0_86"/>
          <p:cNvSpPr txBox="1"/>
          <p:nvPr/>
        </p:nvSpPr>
        <p:spPr>
          <a:xfrm>
            <a:off x="-3745" y="1395095"/>
            <a:ext cx="12196500" cy="48660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2400"/>
              <a:buFont typeface="Arial"/>
              <a:buNone/>
            </a:pPr>
            <a:r>
              <a:rPr b="1" i="0" lang="en-US" sz="2400" u="none" cap="none" strike="noStrike">
                <a:solidFill>
                  <a:srgbClr val="C00000"/>
                </a:solidFill>
                <a:latin typeface="Calibri"/>
                <a:ea typeface="Calibri"/>
                <a:cs typeface="Calibri"/>
                <a:sym typeface="Calibri"/>
              </a:rPr>
              <a:t>WEEK </a:t>
            </a:r>
            <a:r>
              <a:rPr b="1" lang="en-US" sz="2400">
                <a:solidFill>
                  <a:srgbClr val="C00000"/>
                </a:solidFill>
                <a:latin typeface="Calibri"/>
                <a:ea typeface="Calibri"/>
                <a:cs typeface="Calibri"/>
                <a:sym typeface="Calibri"/>
              </a:rPr>
              <a:t>2</a:t>
            </a:r>
            <a:r>
              <a:rPr b="1" i="0" lang="en-US" sz="2400" u="none" cap="none" strike="noStrike">
                <a:solidFill>
                  <a:srgbClr val="C00000"/>
                </a:solidFill>
                <a:latin typeface="Calibri"/>
                <a:ea typeface="Calibri"/>
                <a:cs typeface="Calibri"/>
                <a:sym typeface="Calibri"/>
              </a:rPr>
              <a:t> 				CLASS : VIII B			DATE  : </a:t>
            </a:r>
            <a:r>
              <a:rPr b="1" lang="en-US" sz="2400">
                <a:solidFill>
                  <a:srgbClr val="C00000"/>
                </a:solidFill>
                <a:latin typeface="Calibri"/>
                <a:ea typeface="Calibri"/>
                <a:cs typeface="Calibri"/>
                <a:sym typeface="Calibri"/>
              </a:rPr>
              <a:t>12</a:t>
            </a:r>
            <a:r>
              <a:rPr b="1" i="0" lang="en-US" sz="2400" u="none" cap="none" strike="noStrike">
                <a:solidFill>
                  <a:srgbClr val="C00000"/>
                </a:solidFill>
                <a:latin typeface="Calibri"/>
                <a:ea typeface="Calibri"/>
                <a:cs typeface="Calibri"/>
                <a:sym typeface="Calibri"/>
              </a:rPr>
              <a:t>.0</a:t>
            </a:r>
            <a:r>
              <a:rPr b="1" lang="en-US" sz="2400">
                <a:solidFill>
                  <a:srgbClr val="C00000"/>
                </a:solidFill>
                <a:latin typeface="Calibri"/>
                <a:ea typeface="Calibri"/>
                <a:cs typeface="Calibri"/>
                <a:sym typeface="Calibri"/>
              </a:rPr>
              <a:t>2</a:t>
            </a:r>
            <a:r>
              <a:rPr b="1" i="0" lang="en-US" sz="2400" u="none" cap="none" strike="noStrike">
                <a:solidFill>
                  <a:srgbClr val="C00000"/>
                </a:solidFill>
                <a:latin typeface="Calibri"/>
                <a:ea typeface="Calibri"/>
                <a:cs typeface="Calibri"/>
                <a:sym typeface="Calibri"/>
              </a:rPr>
              <a:t>.25</a:t>
            </a:r>
            <a:endParaRPr b="1" i="0" sz="2400" u="none" cap="none" strike="noStrike">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Topic :</a:t>
            </a:r>
            <a:r>
              <a:rPr b="1" i="0" lang="en-US" sz="2800" u="sng" cap="none" strike="noStrike">
                <a:solidFill>
                  <a:srgbClr val="C00000"/>
                </a:solidFill>
                <a:latin typeface="Calibri"/>
                <a:ea typeface="Calibri"/>
                <a:cs typeface="Calibri"/>
                <a:sym typeface="Calibri"/>
              </a:rPr>
              <a:t> </a:t>
            </a:r>
            <a:r>
              <a:rPr lang="en-US" sz="2200">
                <a:solidFill>
                  <a:srgbClr val="C00000"/>
                </a:solidFill>
                <a:latin typeface="Calibri"/>
                <a:ea typeface="Calibri"/>
                <a:cs typeface="Calibri"/>
                <a:sym typeface="Calibri"/>
              </a:rPr>
              <a:t>Skit.</a:t>
            </a:r>
            <a:endParaRPr sz="2200">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Activity </a:t>
            </a:r>
            <a:r>
              <a:rPr b="1" i="0" lang="en-US" sz="2400" u="none" cap="none" strike="noStrike">
                <a:solidFill>
                  <a:srgbClr val="C00000"/>
                </a:solidFill>
                <a:latin typeface="Calibri"/>
                <a:ea typeface="Calibri"/>
                <a:cs typeface="Calibri"/>
                <a:sym typeface="Calibri"/>
              </a:rPr>
              <a:t>: </a:t>
            </a:r>
            <a:r>
              <a:rPr lang="en-US" sz="2200">
                <a:solidFill>
                  <a:srgbClr val="C00000"/>
                </a:solidFill>
                <a:latin typeface="Calibri"/>
                <a:ea typeface="Calibri"/>
                <a:cs typeface="Calibri"/>
                <a:sym typeface="Calibri"/>
              </a:rPr>
              <a:t>The students will enact the script written.</a:t>
            </a:r>
            <a:endParaRPr sz="2200">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t/>
            </a:r>
            <a:endParaRPr sz="2200">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Learning Outcome: </a:t>
            </a:r>
            <a:endParaRPr b="1" i="0" sz="2800" u="sng" cap="none" strike="noStrike">
              <a:solidFill>
                <a:srgbClr val="C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2200">
                <a:solidFill>
                  <a:srgbClr val="C00000"/>
                </a:solidFill>
                <a:latin typeface="Calibri"/>
                <a:ea typeface="Calibri"/>
                <a:cs typeface="Calibri"/>
                <a:sym typeface="Calibri"/>
              </a:rPr>
              <a:t>*Builds confidence</a:t>
            </a:r>
            <a:endParaRPr sz="2200">
              <a:solidFill>
                <a:srgbClr val="C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2200">
                <a:solidFill>
                  <a:srgbClr val="C00000"/>
                </a:solidFill>
                <a:latin typeface="Calibri"/>
                <a:ea typeface="Calibri"/>
                <a:cs typeface="Calibri"/>
                <a:sym typeface="Calibri"/>
              </a:rPr>
              <a:t>*Improves verbal communications</a:t>
            </a:r>
            <a:endParaRPr sz="2200">
              <a:solidFill>
                <a:srgbClr val="C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2200">
                <a:solidFill>
                  <a:srgbClr val="C00000"/>
                </a:solidFill>
                <a:latin typeface="Calibri"/>
                <a:ea typeface="Calibri"/>
                <a:cs typeface="Calibri"/>
                <a:sym typeface="Calibri"/>
              </a:rPr>
              <a:t>*Articulate lines Encourages/Promotes Teamwork</a:t>
            </a:r>
            <a:endParaRPr sz="2200">
              <a:solidFill>
                <a:srgbClr val="C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2200">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200"/>
              <a:buFont typeface="Arial"/>
              <a:buNone/>
            </a:pPr>
            <a:r>
              <a:t/>
            </a:r>
            <a:endParaRPr sz="2200">
              <a:solidFill>
                <a:srgbClr val="C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8" name="Shape 398"/>
        <p:cNvGrpSpPr/>
        <p:nvPr/>
      </p:nvGrpSpPr>
      <p:grpSpPr>
        <a:xfrm>
          <a:off x="0" y="0"/>
          <a:ext cx="0" cy="0"/>
          <a:chOff x="0" y="0"/>
          <a:chExt cx="0" cy="0"/>
        </a:xfrm>
      </p:grpSpPr>
      <p:sp>
        <p:nvSpPr>
          <p:cNvPr id="399" name="Google Shape;399;g323e9beacab_0_18"/>
          <p:cNvSpPr/>
          <p:nvPr/>
        </p:nvSpPr>
        <p:spPr>
          <a:xfrm>
            <a:off x="0" y="0"/>
            <a:ext cx="12189000"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Two music sheets folded to form a heart shape" id="400" name="Google Shape;400;g323e9beacab_0_18"/>
          <p:cNvPicPr preferRelativeResize="0"/>
          <p:nvPr/>
        </p:nvPicPr>
        <p:blipFill rotWithShape="1">
          <a:blip r:embed="rId4">
            <a:alphaModFix amt="30000"/>
          </a:blip>
          <a:srcRect b="0" l="14080" r="0" t="0"/>
          <a:stretch/>
        </p:blipFill>
        <p:spPr>
          <a:xfrm>
            <a:off x="-154305" y="-179705"/>
            <a:ext cx="12198984" cy="7743826"/>
          </a:xfrm>
          <a:prstGeom prst="rect">
            <a:avLst/>
          </a:prstGeom>
          <a:noFill/>
          <a:ln>
            <a:noFill/>
          </a:ln>
        </p:spPr>
      </p:pic>
      <p:pic>
        <p:nvPicPr>
          <p:cNvPr descr="LITERARY CLUB – RASI INTERNATIONAL SCHOOL" id="401" name="Google Shape;401;g323e9beacab_0_18"/>
          <p:cNvPicPr preferRelativeResize="0"/>
          <p:nvPr/>
        </p:nvPicPr>
        <p:blipFill rotWithShape="1">
          <a:blip r:embed="rId5">
            <a:alphaModFix amt="30000"/>
          </a:blip>
          <a:srcRect b="0" l="17346" r="17392" t="0"/>
          <a:stretch/>
        </p:blipFill>
        <p:spPr>
          <a:xfrm>
            <a:off x="8127365" y="0"/>
            <a:ext cx="1332229" cy="1395095"/>
          </a:xfrm>
          <a:prstGeom prst="rect">
            <a:avLst/>
          </a:prstGeom>
          <a:noFill/>
          <a:ln>
            <a:noFill/>
          </a:ln>
        </p:spPr>
      </p:pic>
      <p:sp>
        <p:nvSpPr>
          <p:cNvPr id="402" name="Google Shape;402;g323e9beacab_0_18"/>
          <p:cNvSpPr txBox="1"/>
          <p:nvPr>
            <p:ph type="title"/>
          </p:nvPr>
        </p:nvSpPr>
        <p:spPr>
          <a:xfrm>
            <a:off x="708804" y="236363"/>
            <a:ext cx="6456000" cy="9195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SzPts val="1400"/>
              <a:buNone/>
            </a:pPr>
            <a:r>
              <a:rPr lang="en-US" sz="6600"/>
              <a:t>LITERARY CLUB</a:t>
            </a:r>
            <a:endParaRPr sz="6600"/>
          </a:p>
        </p:txBody>
      </p:sp>
      <p:sp>
        <p:nvSpPr>
          <p:cNvPr id="403" name="Google Shape;403;g323e9beacab_0_18"/>
          <p:cNvSpPr txBox="1"/>
          <p:nvPr/>
        </p:nvSpPr>
        <p:spPr>
          <a:xfrm>
            <a:off x="-7620" y="1423670"/>
            <a:ext cx="12196500" cy="48660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2400"/>
              <a:buFont typeface="Arial"/>
              <a:buNone/>
            </a:pPr>
            <a:r>
              <a:rPr b="1" i="0" lang="en-US" sz="2400" u="none" cap="none" strike="noStrike">
                <a:solidFill>
                  <a:srgbClr val="C00000"/>
                </a:solidFill>
                <a:latin typeface="Calibri"/>
                <a:ea typeface="Calibri"/>
                <a:cs typeface="Calibri"/>
                <a:sym typeface="Calibri"/>
              </a:rPr>
              <a:t>WEEK 4 				CLASS : VIII B			DATE  : 2</a:t>
            </a:r>
            <a:r>
              <a:rPr b="1" lang="en-US" sz="2400">
                <a:solidFill>
                  <a:srgbClr val="C00000"/>
                </a:solidFill>
                <a:latin typeface="Calibri"/>
                <a:ea typeface="Calibri"/>
                <a:cs typeface="Calibri"/>
                <a:sym typeface="Calibri"/>
              </a:rPr>
              <a:t>6</a:t>
            </a:r>
            <a:r>
              <a:rPr b="1" i="0" lang="en-US" sz="2400" u="none" cap="none" strike="noStrike">
                <a:solidFill>
                  <a:srgbClr val="C00000"/>
                </a:solidFill>
                <a:latin typeface="Calibri"/>
                <a:ea typeface="Calibri"/>
                <a:cs typeface="Calibri"/>
                <a:sym typeface="Calibri"/>
              </a:rPr>
              <a:t>.0</a:t>
            </a:r>
            <a:r>
              <a:rPr b="1" lang="en-US" sz="2400">
                <a:solidFill>
                  <a:srgbClr val="C00000"/>
                </a:solidFill>
                <a:latin typeface="Calibri"/>
                <a:ea typeface="Calibri"/>
                <a:cs typeface="Calibri"/>
                <a:sym typeface="Calibri"/>
              </a:rPr>
              <a:t>2</a:t>
            </a:r>
            <a:r>
              <a:rPr b="1" i="0" lang="en-US" sz="2400" u="none" cap="none" strike="noStrike">
                <a:solidFill>
                  <a:srgbClr val="C00000"/>
                </a:solidFill>
                <a:latin typeface="Calibri"/>
                <a:ea typeface="Calibri"/>
                <a:cs typeface="Calibri"/>
                <a:sym typeface="Calibri"/>
              </a:rPr>
              <a:t>.25</a:t>
            </a:r>
            <a:endParaRPr b="1" i="0" sz="2400" u="none" cap="none" strike="noStrike">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t/>
            </a:r>
            <a:endParaRPr b="1" i="0" sz="2400" u="sng" cap="none" strike="noStrike">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t/>
            </a:r>
            <a:endParaRPr b="1" i="0" sz="2400" u="sng" cap="none" strike="noStrike">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Topic :</a:t>
            </a:r>
            <a:r>
              <a:rPr b="1" i="0" lang="en-US" sz="2800" u="sng" cap="none" strike="noStrike">
                <a:solidFill>
                  <a:srgbClr val="C00000"/>
                </a:solidFill>
                <a:latin typeface="Calibri"/>
                <a:ea typeface="Calibri"/>
                <a:cs typeface="Calibri"/>
                <a:sym typeface="Calibri"/>
              </a:rPr>
              <a:t> </a:t>
            </a:r>
            <a:r>
              <a:rPr b="0" i="0" lang="en-US" sz="2200" u="none" cap="none" strike="noStrike">
                <a:solidFill>
                  <a:srgbClr val="C00000"/>
                </a:solidFill>
                <a:latin typeface="Calibri"/>
                <a:ea typeface="Calibri"/>
                <a:cs typeface="Calibri"/>
                <a:sym typeface="Calibri"/>
              </a:rPr>
              <a:t>Recap of all sessions</a:t>
            </a:r>
            <a:endParaRPr b="0" i="0" sz="2200" u="none" cap="none" strike="noStrike">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t/>
            </a:r>
            <a:endParaRPr sz="2200">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rPr b="1" i="0" lang="en-US" sz="2400" u="sng" cap="none" strike="noStrike">
                <a:solidFill>
                  <a:srgbClr val="C00000"/>
                </a:solidFill>
                <a:latin typeface="Calibri"/>
                <a:ea typeface="Calibri"/>
                <a:cs typeface="Calibri"/>
                <a:sym typeface="Calibri"/>
              </a:rPr>
              <a:t>Activity </a:t>
            </a:r>
            <a:r>
              <a:rPr b="1" i="0" lang="en-US" sz="2400" u="none" cap="none" strike="noStrike">
                <a:solidFill>
                  <a:srgbClr val="C00000"/>
                </a:solidFill>
                <a:latin typeface="Calibri"/>
                <a:ea typeface="Calibri"/>
                <a:cs typeface="Calibri"/>
                <a:sym typeface="Calibri"/>
              </a:rPr>
              <a:t>: </a:t>
            </a:r>
            <a:r>
              <a:rPr lang="en-US" sz="2200">
                <a:solidFill>
                  <a:srgbClr val="C00000"/>
                </a:solidFill>
                <a:latin typeface="Calibri"/>
                <a:ea typeface="Calibri"/>
                <a:cs typeface="Calibri"/>
                <a:sym typeface="Calibri"/>
              </a:rPr>
              <a:t>Students will be asked to share their views about the club activities and discuss what</a:t>
            </a:r>
            <a:endParaRPr sz="2200">
              <a:solidFill>
                <a:srgbClr val="C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2200">
                <a:solidFill>
                  <a:srgbClr val="C00000"/>
                </a:solidFill>
                <a:latin typeface="Calibri"/>
                <a:ea typeface="Calibri"/>
                <a:cs typeface="Calibri"/>
                <a:sym typeface="Calibri"/>
              </a:rPr>
              <a:t>they had learnt throughout the sessions.</a:t>
            </a:r>
            <a:endParaRPr sz="2200">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t/>
            </a:r>
            <a:endParaRPr sz="2200">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rgbClr val="C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rgbClr val="C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Empathy is the key to innovation and leadership | Techsauce" id="408" name="Google Shape;408;p23"/>
          <p:cNvPicPr preferRelativeResize="0"/>
          <p:nvPr>
            <p:ph idx="1" type="body"/>
          </p:nvPr>
        </p:nvPicPr>
        <p:blipFill rotWithShape="1">
          <a:blip r:embed="rId3">
            <a:alphaModFix/>
          </a:blip>
          <a:srcRect b="0" l="0" r="0" t="0"/>
          <a:stretch/>
        </p:blipFill>
        <p:spPr>
          <a:xfrm>
            <a:off x="1556" y="569"/>
            <a:ext cx="6941149" cy="3430318"/>
          </a:xfrm>
          <a:prstGeom prst="rect">
            <a:avLst/>
          </a:prstGeom>
          <a:noFill/>
          <a:ln>
            <a:noFill/>
          </a:ln>
        </p:spPr>
      </p:pic>
      <p:pic>
        <p:nvPicPr>
          <p:cNvPr descr="How to Teach Empathy • Plinkit" id="409" name="Google Shape;409;p23"/>
          <p:cNvPicPr preferRelativeResize="0"/>
          <p:nvPr/>
        </p:nvPicPr>
        <p:blipFill rotWithShape="1">
          <a:blip r:embed="rId4">
            <a:alphaModFix/>
          </a:blip>
          <a:srcRect b="0" l="0" r="0" t="0"/>
          <a:stretch/>
        </p:blipFill>
        <p:spPr>
          <a:xfrm>
            <a:off x="5751" y="3424687"/>
            <a:ext cx="12180497" cy="3602965"/>
          </a:xfrm>
          <a:prstGeom prst="rect">
            <a:avLst/>
          </a:prstGeom>
          <a:noFill/>
          <a:ln>
            <a:noFill/>
          </a:ln>
        </p:spPr>
      </p:pic>
      <p:sp>
        <p:nvSpPr>
          <p:cNvPr id="410" name="Google Shape;410;p23"/>
          <p:cNvSpPr txBox="1"/>
          <p:nvPr/>
        </p:nvSpPr>
        <p:spPr>
          <a:xfrm>
            <a:off x="6942455" y="960755"/>
            <a:ext cx="5243830" cy="5691505"/>
          </a:xfrm>
          <a:prstGeom prst="rect">
            <a:avLst/>
          </a:prstGeom>
          <a:gradFill>
            <a:gsLst>
              <a:gs pos="0">
                <a:srgbClr val="9EE256"/>
              </a:gs>
              <a:gs pos="100000">
                <a:srgbClr val="52762D"/>
              </a:gs>
            </a:gsLst>
            <a:lin ang="5400000" scaled="0"/>
          </a:gra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2400"/>
              <a:buFont typeface="Arial"/>
              <a:buNone/>
            </a:pPr>
            <a:r>
              <a:t/>
            </a:r>
            <a:endParaRPr b="1"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t/>
            </a:r>
            <a:endParaRPr b="1"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t/>
            </a:r>
            <a:endParaRPr b="1"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WEEK </a:t>
            </a:r>
            <a:r>
              <a:rPr b="1" lang="en-US" sz="2400">
                <a:solidFill>
                  <a:schemeClr val="dk1"/>
                </a:solidFill>
                <a:latin typeface="Calibri"/>
                <a:ea typeface="Calibri"/>
                <a:cs typeface="Calibri"/>
                <a:sym typeface="Calibri"/>
              </a:rPr>
              <a:t>1</a:t>
            </a:r>
            <a:r>
              <a:rPr b="1" i="0" lang="en-US" sz="2400" u="none" cap="none" strike="noStrike">
                <a:solidFill>
                  <a:schemeClr val="dk1"/>
                </a:solidFill>
                <a:latin typeface="Calibri"/>
                <a:ea typeface="Calibri"/>
                <a:cs typeface="Calibri"/>
                <a:sym typeface="Calibri"/>
              </a:rPr>
              <a:t>     Class V-C,D     DATE :</a:t>
            </a:r>
            <a:r>
              <a:rPr b="1" lang="en-US" sz="2400">
                <a:solidFill>
                  <a:schemeClr val="dk1"/>
                </a:solidFill>
                <a:latin typeface="Calibri"/>
                <a:ea typeface="Calibri"/>
                <a:cs typeface="Calibri"/>
                <a:sym typeface="Calibri"/>
              </a:rPr>
              <a:t>05</a:t>
            </a:r>
            <a:r>
              <a:rPr b="1" i="0" lang="en-US" sz="2400" u="none" cap="none" strike="noStrike">
                <a:solidFill>
                  <a:schemeClr val="dk1"/>
                </a:solidFill>
                <a:latin typeface="Calibri"/>
                <a:ea typeface="Calibri"/>
                <a:cs typeface="Calibri"/>
                <a:sym typeface="Calibri"/>
              </a:rPr>
              <a:t>.0</a:t>
            </a:r>
            <a:r>
              <a:rPr b="1" lang="en-US" sz="2400">
                <a:solidFill>
                  <a:schemeClr val="dk1"/>
                </a:solidFill>
                <a:latin typeface="Calibri"/>
                <a:ea typeface="Calibri"/>
                <a:cs typeface="Calibri"/>
                <a:sym typeface="Calibri"/>
              </a:rPr>
              <a:t>2</a:t>
            </a:r>
            <a:r>
              <a:rPr b="1" i="0" lang="en-US" sz="2400" u="none" cap="none" strike="noStrike">
                <a:solidFill>
                  <a:schemeClr val="dk1"/>
                </a:solidFill>
                <a:latin typeface="Calibri"/>
                <a:ea typeface="Calibri"/>
                <a:cs typeface="Calibri"/>
                <a:sym typeface="Calibri"/>
              </a:rPr>
              <a:t>.25</a:t>
            </a:r>
            <a:endParaRPr b="1" i="0" sz="2400" u="none" cap="none" strike="noStrike">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dk1"/>
                </a:solidFill>
                <a:latin typeface="Calibri"/>
                <a:ea typeface="Calibri"/>
                <a:cs typeface="Calibri"/>
                <a:sym typeface="Calibri"/>
              </a:rPr>
              <a:t>Topic : </a:t>
            </a:r>
            <a:r>
              <a:rPr lang="en-US" sz="2200">
                <a:solidFill>
                  <a:schemeClr val="dk1"/>
                </a:solidFill>
                <a:latin typeface="Calibri"/>
                <a:ea typeface="Calibri"/>
                <a:cs typeface="Calibri"/>
                <a:sym typeface="Calibri"/>
              </a:rPr>
              <a:t>Vegetarianism and health benefits.</a:t>
            </a:r>
            <a:endParaRPr sz="2200">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dk1"/>
                </a:solidFill>
                <a:latin typeface="Calibri"/>
                <a:ea typeface="Calibri"/>
                <a:cs typeface="Calibri"/>
                <a:sym typeface="Calibri"/>
              </a:rPr>
              <a:t>Activity </a:t>
            </a:r>
            <a:r>
              <a:rPr b="1" i="0" lang="en-US" sz="2400" u="none" cap="none" strike="noStrike">
                <a:solidFill>
                  <a:schemeClr val="dk1"/>
                </a:solidFill>
                <a:latin typeface="Calibri"/>
                <a:ea typeface="Calibri"/>
                <a:cs typeface="Calibri"/>
                <a:sym typeface="Calibri"/>
              </a:rPr>
              <a:t>:</a:t>
            </a:r>
            <a:r>
              <a:rPr lang="en-US" sz="2200">
                <a:solidFill>
                  <a:schemeClr val="dk1"/>
                </a:solidFill>
                <a:latin typeface="Calibri"/>
                <a:ea typeface="Calibri"/>
                <a:cs typeface="Calibri"/>
                <a:sym typeface="Calibri"/>
              </a:rPr>
              <a:t>Teacher will explain about health benefits of vegetarianism using a PPT</a:t>
            </a:r>
            <a:endParaRPr sz="2200">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dk1"/>
                </a:solidFill>
                <a:latin typeface="Calibri"/>
                <a:ea typeface="Calibri"/>
                <a:cs typeface="Calibri"/>
                <a:sym typeface="Calibri"/>
              </a:rPr>
              <a:t>Learning Outcome</a:t>
            </a:r>
            <a:r>
              <a:rPr b="1" i="0" lang="en-US" sz="2400" u="none" cap="none" strike="noStrike">
                <a:solidFill>
                  <a:schemeClr val="dk1"/>
                </a:solidFill>
                <a:latin typeface="Calibri"/>
                <a:ea typeface="Calibri"/>
                <a:cs typeface="Calibri"/>
                <a:sym typeface="Calibri"/>
              </a:rPr>
              <a:t>: </a:t>
            </a:r>
            <a:r>
              <a:rPr i="0" lang="en-US" sz="2400" u="none" cap="none" strike="noStrike">
                <a:solidFill>
                  <a:schemeClr val="dk1"/>
                </a:solidFill>
                <a:latin typeface="Calibri"/>
                <a:ea typeface="Calibri"/>
                <a:cs typeface="Calibri"/>
                <a:sym typeface="Calibri"/>
              </a:rPr>
              <a:t>Students will</a:t>
            </a:r>
            <a:r>
              <a:rPr lang="en-US" sz="2200">
                <a:solidFill>
                  <a:schemeClr val="dk1"/>
                </a:solidFill>
                <a:latin typeface="Calibri"/>
                <a:ea typeface="Calibri"/>
                <a:cs typeface="Calibri"/>
                <a:sym typeface="Calibri"/>
              </a:rPr>
              <a:t> know about </a:t>
            </a:r>
            <a:r>
              <a:rPr lang="en-US" sz="2200">
                <a:solidFill>
                  <a:schemeClr val="dk1"/>
                </a:solidFill>
                <a:latin typeface="Calibri"/>
                <a:ea typeface="Calibri"/>
                <a:cs typeface="Calibri"/>
                <a:sym typeface="Calibri"/>
              </a:rPr>
              <a:t>s</a:t>
            </a:r>
            <a:r>
              <a:rPr lang="en-US" sz="2200">
                <a:solidFill>
                  <a:schemeClr val="dk1"/>
                </a:solidFill>
                <a:latin typeface="Calibri"/>
                <a:ea typeface="Calibri"/>
                <a:cs typeface="Calibri"/>
                <a:sym typeface="Calibri"/>
              </a:rPr>
              <a:t>cientific facts about veganism and vegetarian way of life.</a:t>
            </a:r>
            <a:endParaRPr sz="2200">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sz="2200">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sp>
        <p:nvSpPr>
          <p:cNvPr id="411" name="Google Shape;411;p23"/>
          <p:cNvSpPr/>
          <p:nvPr/>
        </p:nvSpPr>
        <p:spPr>
          <a:xfrm>
            <a:off x="6769100" y="635"/>
            <a:ext cx="4867910" cy="96012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rgbClr val="E78529"/>
              </a:buClr>
              <a:buSzPts val="4860"/>
              <a:buFont typeface="Aharoni"/>
              <a:buNone/>
            </a:pPr>
            <a:r>
              <a:rPr b="0" i="0" lang="en-US" sz="4860" u="none" cap="none" strike="noStrike">
                <a:solidFill>
                  <a:srgbClr val="E78529"/>
                </a:solidFill>
                <a:latin typeface="Aharoni"/>
                <a:ea typeface="Aharoni"/>
                <a:cs typeface="Aharoni"/>
                <a:sym typeface="Aharoni"/>
              </a:rPr>
              <a:t>KARUNA CLUB</a:t>
            </a:r>
            <a:endParaRPr b="0" i="0" sz="4860" u="none" cap="none" strike="noStrike">
              <a:solidFill>
                <a:srgbClr val="E78529"/>
              </a:solidFill>
              <a:latin typeface="Aharoni"/>
              <a:ea typeface="Aharoni"/>
              <a:cs typeface="Aharoni"/>
              <a:sym typeface="Aharon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g323e9beacab_0_10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Microphone in a bar" id="183" name="Google Shape;183;g323e9beacab_0_106"/>
          <p:cNvPicPr preferRelativeResize="0"/>
          <p:nvPr/>
        </p:nvPicPr>
        <p:blipFill rotWithShape="1">
          <a:blip r:embed="rId3">
            <a:alphaModFix/>
          </a:blip>
          <a:srcRect b="12610" l="0" r="10" t="2978"/>
          <a:stretch/>
        </p:blipFill>
        <p:spPr>
          <a:xfrm>
            <a:off x="20" y="10"/>
            <a:ext cx="12188933" cy="6857989"/>
          </a:xfrm>
          <a:prstGeom prst="rect">
            <a:avLst/>
          </a:prstGeom>
          <a:noFill/>
          <a:ln>
            <a:noFill/>
          </a:ln>
        </p:spPr>
      </p:pic>
      <p:sp>
        <p:nvSpPr>
          <p:cNvPr id="184" name="Google Shape;184;g323e9beacab_0_106"/>
          <p:cNvSpPr/>
          <p:nvPr/>
        </p:nvSpPr>
        <p:spPr>
          <a:xfrm flipH="1">
            <a:off x="650300" y="1127125"/>
            <a:ext cx="9433500" cy="4604400"/>
          </a:xfrm>
          <a:prstGeom prst="rect">
            <a:avLst/>
          </a:prstGeom>
          <a:gradFill>
            <a:gsLst>
              <a:gs pos="0">
                <a:schemeClr val="dk1"/>
              </a:gs>
              <a:gs pos="100000">
                <a:srgbClr val="000000">
                  <a:alpha val="0"/>
                </a:srgbClr>
              </a:gs>
            </a:gsLst>
            <a:lin ang="5400012" scaled="0"/>
          </a:grad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WEEK </a:t>
            </a:r>
            <a:r>
              <a:rPr b="1" lang="en-US" sz="2400">
                <a:solidFill>
                  <a:schemeClr val="lt1"/>
                </a:solidFill>
                <a:latin typeface="Calibri"/>
                <a:ea typeface="Calibri"/>
                <a:cs typeface="Calibri"/>
                <a:sym typeface="Calibri"/>
              </a:rPr>
              <a:t>2</a:t>
            </a:r>
            <a:r>
              <a:rPr b="1" i="0" lang="en-US" sz="2400" u="none" cap="none" strike="noStrike">
                <a:solidFill>
                  <a:schemeClr val="lt1"/>
                </a:solidFill>
                <a:latin typeface="Calibri"/>
                <a:ea typeface="Calibri"/>
                <a:cs typeface="Calibri"/>
                <a:sym typeface="Calibri"/>
              </a:rPr>
              <a:t>               Class: I - A&amp;B                       DATE  :</a:t>
            </a:r>
            <a:r>
              <a:rPr b="1" lang="en-US" sz="2400">
                <a:solidFill>
                  <a:schemeClr val="lt1"/>
                </a:solidFill>
                <a:latin typeface="Calibri"/>
                <a:ea typeface="Calibri"/>
                <a:cs typeface="Calibri"/>
                <a:sym typeface="Calibri"/>
              </a:rPr>
              <a:t>12</a:t>
            </a:r>
            <a:r>
              <a:rPr b="1" i="0" lang="en-US" sz="2400" u="none" cap="none" strike="noStrike">
                <a:solidFill>
                  <a:schemeClr val="lt1"/>
                </a:solidFill>
                <a:latin typeface="Calibri"/>
                <a:ea typeface="Calibri"/>
                <a:cs typeface="Calibri"/>
                <a:sym typeface="Calibri"/>
              </a:rPr>
              <a:t>.0</a:t>
            </a:r>
            <a:r>
              <a:rPr b="1" lang="en-US" sz="2400">
                <a:solidFill>
                  <a:schemeClr val="lt1"/>
                </a:solidFill>
                <a:latin typeface="Calibri"/>
                <a:ea typeface="Calibri"/>
                <a:cs typeface="Calibri"/>
                <a:sym typeface="Calibri"/>
              </a:rPr>
              <a:t>2</a:t>
            </a:r>
            <a:r>
              <a:rPr b="1" i="0" lang="en-US" sz="2400" u="none" cap="none" strike="noStrike">
                <a:solidFill>
                  <a:schemeClr val="lt1"/>
                </a:solidFill>
                <a:latin typeface="Calibri"/>
                <a:ea typeface="Calibri"/>
                <a:cs typeface="Calibri"/>
                <a:sym typeface="Calibri"/>
              </a:rPr>
              <a:t>.25</a:t>
            </a:r>
            <a:endParaRPr b="1" i="0" sz="24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Topic :</a:t>
            </a:r>
            <a:r>
              <a:rPr b="0" i="0" lang="en-US" sz="2400" u="sng" cap="none" strike="noStrike">
                <a:solidFill>
                  <a:schemeClr val="lt1"/>
                </a:solidFill>
                <a:latin typeface="Calibri"/>
                <a:ea typeface="Calibri"/>
                <a:cs typeface="Calibri"/>
                <a:sym typeface="Calibri"/>
              </a:rPr>
              <a:t> </a:t>
            </a:r>
            <a:r>
              <a:rPr lang="en-US" sz="2400">
                <a:solidFill>
                  <a:schemeClr val="lt1"/>
                </a:solidFill>
                <a:latin typeface="Calibri"/>
                <a:ea typeface="Calibri"/>
                <a:cs typeface="Calibri"/>
                <a:sym typeface="Calibri"/>
              </a:rPr>
              <a:t>Science fun </a:t>
            </a:r>
            <a:endParaRPr sz="2400">
              <a:solidFill>
                <a:schemeClr val="lt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2400"/>
              <a:buFont typeface="Arial"/>
              <a:buNone/>
            </a:pPr>
            <a:r>
              <a:t/>
            </a:r>
            <a:endParaRPr b="1" sz="2400">
              <a:solidFill>
                <a:schemeClr val="lt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2400"/>
              <a:buFont typeface="Arial"/>
              <a:buNone/>
            </a:pPr>
            <a:r>
              <a:rPr b="1" lang="en-US" sz="2400" u="sng">
                <a:solidFill>
                  <a:schemeClr val="lt1"/>
                </a:solidFill>
                <a:latin typeface="Calibri"/>
                <a:ea typeface="Calibri"/>
                <a:cs typeface="Calibri"/>
                <a:sym typeface="Calibri"/>
              </a:rPr>
              <a:t>Learning Outcome</a:t>
            </a:r>
            <a:r>
              <a:rPr b="1" lang="en-US" sz="2400">
                <a:solidFill>
                  <a:schemeClr val="lt1"/>
                </a:solidFill>
                <a:latin typeface="Calibri"/>
                <a:ea typeface="Calibri"/>
                <a:cs typeface="Calibri"/>
                <a:sym typeface="Calibri"/>
              </a:rPr>
              <a:t>:</a:t>
            </a:r>
            <a:r>
              <a:rPr lang="en-US" sz="2400">
                <a:solidFill>
                  <a:schemeClr val="lt1"/>
                </a:solidFill>
                <a:latin typeface="Calibri"/>
                <a:ea typeface="Calibri"/>
                <a:cs typeface="Calibri"/>
                <a:sym typeface="Calibri"/>
              </a:rPr>
              <a:t>To explore the science in our environment and to learn simple experiment through this science song.</a:t>
            </a:r>
            <a:endParaRPr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sz="2400">
              <a:solidFill>
                <a:schemeClr val="lt1"/>
              </a:solidFill>
              <a:latin typeface="Calibri"/>
              <a:ea typeface="Calibri"/>
              <a:cs typeface="Calibri"/>
              <a:sym typeface="Calibri"/>
            </a:endParaRPr>
          </a:p>
        </p:txBody>
      </p:sp>
      <p:sp>
        <p:nvSpPr>
          <p:cNvPr id="185" name="Google Shape;185;g323e9beacab_0_106"/>
          <p:cNvSpPr txBox="1"/>
          <p:nvPr>
            <p:ph type="title"/>
          </p:nvPr>
        </p:nvSpPr>
        <p:spPr>
          <a:xfrm>
            <a:off x="107950" y="165735"/>
            <a:ext cx="6200100" cy="1736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400"/>
              <a:buNone/>
            </a:pPr>
            <a:r>
              <a:rPr lang="en-US">
                <a:solidFill>
                  <a:srgbClr val="FFFFFF"/>
                </a:solidFill>
              </a:rPr>
              <a:t>LOVELY SINGING CLUB</a:t>
            </a:r>
            <a:endParaRPr>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descr="Empathy is the key to innovation and leadership | Techsauce" id="416" name="Google Shape;416;g322f814dc1e_0_102"/>
          <p:cNvPicPr preferRelativeResize="0"/>
          <p:nvPr>
            <p:ph idx="1" type="body"/>
          </p:nvPr>
        </p:nvPicPr>
        <p:blipFill rotWithShape="1">
          <a:blip r:embed="rId3">
            <a:alphaModFix/>
          </a:blip>
          <a:srcRect b="0" l="0" r="0" t="0"/>
          <a:stretch/>
        </p:blipFill>
        <p:spPr>
          <a:xfrm>
            <a:off x="1550" y="575"/>
            <a:ext cx="6546300" cy="3234900"/>
          </a:xfrm>
          <a:prstGeom prst="rect">
            <a:avLst/>
          </a:prstGeom>
          <a:noFill/>
          <a:ln>
            <a:noFill/>
          </a:ln>
        </p:spPr>
      </p:pic>
      <p:pic>
        <p:nvPicPr>
          <p:cNvPr descr="How to Teach Empathy • Plinkit" id="417" name="Google Shape;417;g322f814dc1e_0_102"/>
          <p:cNvPicPr preferRelativeResize="0"/>
          <p:nvPr/>
        </p:nvPicPr>
        <p:blipFill rotWithShape="1">
          <a:blip r:embed="rId4">
            <a:alphaModFix/>
          </a:blip>
          <a:srcRect b="0" l="0" r="0" t="0"/>
          <a:stretch/>
        </p:blipFill>
        <p:spPr>
          <a:xfrm>
            <a:off x="5750" y="3424675"/>
            <a:ext cx="11606961" cy="3433326"/>
          </a:xfrm>
          <a:prstGeom prst="rect">
            <a:avLst/>
          </a:prstGeom>
          <a:noFill/>
          <a:ln>
            <a:noFill/>
          </a:ln>
        </p:spPr>
      </p:pic>
      <p:sp>
        <p:nvSpPr>
          <p:cNvPr id="418" name="Google Shape;418;g322f814dc1e_0_102"/>
          <p:cNvSpPr txBox="1"/>
          <p:nvPr/>
        </p:nvSpPr>
        <p:spPr>
          <a:xfrm>
            <a:off x="6547850" y="607700"/>
            <a:ext cx="5638200" cy="6044700"/>
          </a:xfrm>
          <a:prstGeom prst="rect">
            <a:avLst/>
          </a:prstGeom>
          <a:gradFill>
            <a:gsLst>
              <a:gs pos="0">
                <a:srgbClr val="9EE256"/>
              </a:gs>
              <a:gs pos="100000">
                <a:srgbClr val="52762D"/>
              </a:gs>
            </a:gsLst>
            <a:lin ang="5400012" scaled="0"/>
          </a:gra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2400"/>
              <a:buFont typeface="Arial"/>
              <a:buNone/>
            </a:pPr>
            <a:r>
              <a:t/>
            </a:r>
            <a:endParaRPr b="1"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WEEK </a:t>
            </a:r>
            <a:r>
              <a:rPr b="1" lang="en-US" sz="2400">
                <a:solidFill>
                  <a:schemeClr val="dk1"/>
                </a:solidFill>
                <a:latin typeface="Calibri"/>
                <a:ea typeface="Calibri"/>
                <a:cs typeface="Calibri"/>
                <a:sym typeface="Calibri"/>
              </a:rPr>
              <a:t>2</a:t>
            </a:r>
            <a:r>
              <a:rPr b="1" i="0" lang="en-US" sz="2400" u="none" cap="none" strike="noStrike">
                <a:solidFill>
                  <a:schemeClr val="dk1"/>
                </a:solidFill>
                <a:latin typeface="Calibri"/>
                <a:ea typeface="Calibri"/>
                <a:cs typeface="Calibri"/>
                <a:sym typeface="Calibri"/>
              </a:rPr>
              <a:t>    Class V-C,D     DATE :</a:t>
            </a:r>
            <a:r>
              <a:rPr b="1" lang="en-US" sz="2400">
                <a:solidFill>
                  <a:schemeClr val="dk1"/>
                </a:solidFill>
                <a:latin typeface="Calibri"/>
                <a:ea typeface="Calibri"/>
                <a:cs typeface="Calibri"/>
                <a:sym typeface="Calibri"/>
              </a:rPr>
              <a:t>12</a:t>
            </a:r>
            <a:r>
              <a:rPr b="1" i="0" lang="en-US" sz="2400" u="none" cap="none" strike="noStrike">
                <a:solidFill>
                  <a:schemeClr val="dk1"/>
                </a:solidFill>
                <a:latin typeface="Calibri"/>
                <a:ea typeface="Calibri"/>
                <a:cs typeface="Calibri"/>
                <a:sym typeface="Calibri"/>
              </a:rPr>
              <a:t>.0</a:t>
            </a:r>
            <a:r>
              <a:rPr b="1" lang="en-US" sz="2400">
                <a:solidFill>
                  <a:schemeClr val="dk1"/>
                </a:solidFill>
                <a:latin typeface="Calibri"/>
                <a:ea typeface="Calibri"/>
                <a:cs typeface="Calibri"/>
                <a:sym typeface="Calibri"/>
              </a:rPr>
              <a:t>2</a:t>
            </a:r>
            <a:r>
              <a:rPr b="1" i="0" lang="en-US" sz="2400" u="none" cap="none" strike="noStrike">
                <a:solidFill>
                  <a:schemeClr val="dk1"/>
                </a:solidFill>
                <a:latin typeface="Calibri"/>
                <a:ea typeface="Calibri"/>
                <a:cs typeface="Calibri"/>
                <a:sym typeface="Calibri"/>
              </a:rPr>
              <a:t>.25</a:t>
            </a:r>
            <a:endParaRPr b="1"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chemeClr val="dk1"/>
                </a:solidFill>
                <a:latin typeface="Calibri"/>
                <a:ea typeface="Calibri"/>
                <a:cs typeface="Calibri"/>
                <a:sym typeface="Calibri"/>
              </a:rPr>
              <a:t>Topic :</a:t>
            </a:r>
            <a:r>
              <a:rPr b="1" i="0" lang="en-US" sz="2400" cap="none" strike="noStrike">
                <a:solidFill>
                  <a:schemeClr val="dk1"/>
                </a:solidFill>
                <a:latin typeface="Calibri"/>
                <a:ea typeface="Calibri"/>
                <a:cs typeface="Calibri"/>
                <a:sym typeface="Calibri"/>
              </a:rPr>
              <a:t> </a:t>
            </a:r>
            <a:r>
              <a:rPr lang="en-US" sz="2200">
                <a:solidFill>
                  <a:schemeClr val="dk1"/>
                </a:solidFill>
                <a:latin typeface="Calibri"/>
                <a:ea typeface="Calibri"/>
                <a:cs typeface="Calibri"/>
                <a:sym typeface="Calibri"/>
              </a:rPr>
              <a:t>Say no to foreign products</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chemeClr val="dk1"/>
                </a:solidFill>
                <a:latin typeface="Calibri"/>
                <a:ea typeface="Calibri"/>
                <a:cs typeface="Calibri"/>
                <a:sym typeface="Calibri"/>
              </a:rPr>
              <a:t>Activity </a:t>
            </a:r>
            <a:r>
              <a:rPr b="1" i="0" lang="en-US" sz="2400" u="none" cap="none" strike="noStrike">
                <a:solidFill>
                  <a:schemeClr val="dk1"/>
                </a:solidFill>
                <a:latin typeface="Calibri"/>
                <a:ea typeface="Calibri"/>
                <a:cs typeface="Calibri"/>
                <a:sym typeface="Calibri"/>
              </a:rPr>
              <a:t>:</a:t>
            </a:r>
            <a:r>
              <a:rPr lang="en-US" sz="2200">
                <a:solidFill>
                  <a:schemeClr val="dk1"/>
                </a:solidFill>
                <a:latin typeface="Calibri"/>
                <a:ea typeface="Calibri"/>
                <a:cs typeface="Calibri"/>
                <a:sym typeface="Calibri"/>
              </a:rPr>
              <a:t>Students should talk on the topic “Say no to foreign products” &amp; “Benefits of Indian products than the foreign products”.</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chemeClr val="dk1"/>
                </a:solidFill>
                <a:latin typeface="Calibri"/>
                <a:ea typeface="Calibri"/>
                <a:cs typeface="Calibri"/>
                <a:sym typeface="Calibri"/>
              </a:rPr>
              <a:t>Learning Outcome</a:t>
            </a:r>
            <a:r>
              <a:rPr b="1" i="0" lang="en-US" sz="2400" u="none" cap="none" strike="noStrike">
                <a:solidFill>
                  <a:schemeClr val="dk1"/>
                </a:solidFill>
                <a:latin typeface="Calibri"/>
                <a:ea typeface="Calibri"/>
                <a:cs typeface="Calibri"/>
                <a:sym typeface="Calibri"/>
              </a:rPr>
              <a:t>: </a:t>
            </a:r>
            <a:r>
              <a:rPr lang="en-US" sz="2200">
                <a:solidFill>
                  <a:schemeClr val="dk1"/>
                </a:solidFill>
                <a:latin typeface="Calibri"/>
                <a:ea typeface="Calibri"/>
                <a:cs typeface="Calibri"/>
                <a:sym typeface="Calibri"/>
              </a:rPr>
              <a:t>To promote the use of Indian- made products and boycott foreign goods as a means for the revival of indigenous industries and the promotion of Indian  craftsmanship, thereby fostering a sense of national pride and self-reliance.</a:t>
            </a:r>
            <a:endParaRPr sz="2200">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sz="2200">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sz="2200">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sp>
        <p:nvSpPr>
          <p:cNvPr id="419" name="Google Shape;419;g322f814dc1e_0_102"/>
          <p:cNvSpPr/>
          <p:nvPr/>
        </p:nvSpPr>
        <p:spPr>
          <a:xfrm>
            <a:off x="6635575" y="-229990"/>
            <a:ext cx="4867800" cy="9600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E78529"/>
              </a:buClr>
              <a:buSzPts val="4860"/>
              <a:buFont typeface="Aharoni"/>
              <a:buNone/>
            </a:pPr>
            <a:r>
              <a:rPr b="0" i="0" lang="en-US" sz="4860" u="none" cap="none" strike="noStrike">
                <a:solidFill>
                  <a:srgbClr val="E78529"/>
                </a:solidFill>
                <a:latin typeface="Aharoni"/>
                <a:ea typeface="Aharoni"/>
                <a:cs typeface="Aharoni"/>
                <a:sym typeface="Aharoni"/>
              </a:rPr>
              <a:t>KARUNA CLUB</a:t>
            </a:r>
            <a:endParaRPr b="0" i="0" sz="4860" u="none" cap="none" strike="noStrike">
              <a:solidFill>
                <a:srgbClr val="E78529"/>
              </a:solidFill>
              <a:latin typeface="Aharoni"/>
              <a:ea typeface="Aharoni"/>
              <a:cs typeface="Aharoni"/>
              <a:sym typeface="Aharon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descr="Empathy is the key to innovation and leadership | Techsauce" id="424" name="Google Shape;424;g323e9beacab_0_86"/>
          <p:cNvPicPr preferRelativeResize="0"/>
          <p:nvPr>
            <p:ph idx="1" type="body"/>
          </p:nvPr>
        </p:nvPicPr>
        <p:blipFill rotWithShape="1">
          <a:blip r:embed="rId3">
            <a:alphaModFix/>
          </a:blip>
          <a:srcRect b="0" l="0" r="0" t="0"/>
          <a:stretch/>
        </p:blipFill>
        <p:spPr>
          <a:xfrm>
            <a:off x="1556" y="569"/>
            <a:ext cx="6941100" cy="3430200"/>
          </a:xfrm>
          <a:prstGeom prst="rect">
            <a:avLst/>
          </a:prstGeom>
          <a:noFill/>
          <a:ln>
            <a:noFill/>
          </a:ln>
        </p:spPr>
      </p:pic>
      <p:pic>
        <p:nvPicPr>
          <p:cNvPr descr="How to Teach Empathy • Plinkit" id="425" name="Google Shape;425;g323e9beacab_0_86"/>
          <p:cNvPicPr preferRelativeResize="0"/>
          <p:nvPr/>
        </p:nvPicPr>
        <p:blipFill rotWithShape="1">
          <a:blip r:embed="rId4">
            <a:alphaModFix/>
          </a:blip>
          <a:srcRect b="0" l="0" r="0" t="0"/>
          <a:stretch/>
        </p:blipFill>
        <p:spPr>
          <a:xfrm>
            <a:off x="5751" y="3424687"/>
            <a:ext cx="12180498" cy="3602965"/>
          </a:xfrm>
          <a:prstGeom prst="rect">
            <a:avLst/>
          </a:prstGeom>
          <a:noFill/>
          <a:ln>
            <a:noFill/>
          </a:ln>
        </p:spPr>
      </p:pic>
      <p:sp>
        <p:nvSpPr>
          <p:cNvPr id="426" name="Google Shape;426;g323e9beacab_0_86"/>
          <p:cNvSpPr txBox="1"/>
          <p:nvPr/>
        </p:nvSpPr>
        <p:spPr>
          <a:xfrm>
            <a:off x="6911200" y="1254400"/>
            <a:ext cx="5280900" cy="5773200"/>
          </a:xfrm>
          <a:prstGeom prst="rect">
            <a:avLst/>
          </a:prstGeom>
          <a:gradFill>
            <a:gsLst>
              <a:gs pos="0">
                <a:srgbClr val="9EE256"/>
              </a:gs>
              <a:gs pos="100000">
                <a:srgbClr val="52762D"/>
              </a:gs>
            </a:gsLst>
            <a:lin ang="5400012" scaled="0"/>
          </a:grad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WEEK 4     Class V-C,D     DATE :2</a:t>
            </a:r>
            <a:r>
              <a:rPr b="1" lang="en-US" sz="2400">
                <a:solidFill>
                  <a:schemeClr val="dk1"/>
                </a:solidFill>
                <a:latin typeface="Calibri"/>
                <a:ea typeface="Calibri"/>
                <a:cs typeface="Calibri"/>
                <a:sym typeface="Calibri"/>
              </a:rPr>
              <a:t>6</a:t>
            </a:r>
            <a:r>
              <a:rPr b="1" i="0" lang="en-US" sz="2400" u="none" cap="none" strike="noStrike">
                <a:solidFill>
                  <a:schemeClr val="dk1"/>
                </a:solidFill>
                <a:latin typeface="Calibri"/>
                <a:ea typeface="Calibri"/>
                <a:cs typeface="Calibri"/>
                <a:sym typeface="Calibri"/>
              </a:rPr>
              <a:t>.0</a:t>
            </a:r>
            <a:r>
              <a:rPr b="1" lang="en-US" sz="2400">
                <a:solidFill>
                  <a:schemeClr val="dk1"/>
                </a:solidFill>
                <a:latin typeface="Calibri"/>
                <a:ea typeface="Calibri"/>
                <a:cs typeface="Calibri"/>
                <a:sym typeface="Calibri"/>
              </a:rPr>
              <a:t>2</a:t>
            </a:r>
            <a:r>
              <a:rPr b="1" i="0" lang="en-US" sz="2400" u="none" cap="none" strike="noStrike">
                <a:solidFill>
                  <a:schemeClr val="dk1"/>
                </a:solidFill>
                <a:latin typeface="Calibri"/>
                <a:ea typeface="Calibri"/>
                <a:cs typeface="Calibri"/>
                <a:sym typeface="Calibri"/>
              </a:rPr>
              <a:t>.25</a:t>
            </a:r>
            <a:endParaRPr b="1" i="0" sz="24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dk1"/>
                </a:solidFill>
                <a:latin typeface="Calibri"/>
                <a:ea typeface="Calibri"/>
                <a:cs typeface="Calibri"/>
                <a:sym typeface="Calibri"/>
              </a:rPr>
              <a:t>Topic : </a:t>
            </a:r>
            <a:r>
              <a:rPr lang="en-US" sz="2200">
                <a:solidFill>
                  <a:schemeClr val="dk1"/>
                </a:solidFill>
                <a:latin typeface="Calibri"/>
                <a:ea typeface="Calibri"/>
                <a:cs typeface="Calibri"/>
                <a:sym typeface="Calibri"/>
              </a:rPr>
              <a:t>How to take care of animals during</a:t>
            </a:r>
            <a:endParaRPr sz="2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200">
                <a:solidFill>
                  <a:schemeClr val="dk1"/>
                </a:solidFill>
                <a:latin typeface="Calibri"/>
                <a:ea typeface="Calibri"/>
                <a:cs typeface="Calibri"/>
                <a:sym typeface="Calibri"/>
              </a:rPr>
              <a:t>summer season.</a:t>
            </a:r>
            <a:endParaRPr sz="2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t/>
            </a:r>
            <a:endParaRPr sz="22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dk1"/>
                </a:solidFill>
                <a:latin typeface="Calibri"/>
                <a:ea typeface="Calibri"/>
                <a:cs typeface="Calibri"/>
                <a:sym typeface="Calibri"/>
              </a:rPr>
              <a:t>Activity </a:t>
            </a:r>
            <a:r>
              <a:rPr b="1" i="0" lang="en-US" sz="2400" u="none" cap="none" strike="noStrike">
                <a:solidFill>
                  <a:schemeClr val="dk1"/>
                </a:solidFill>
                <a:latin typeface="Calibri"/>
                <a:ea typeface="Calibri"/>
                <a:cs typeface="Calibri"/>
                <a:sym typeface="Calibri"/>
              </a:rPr>
              <a:t>:</a:t>
            </a:r>
            <a:r>
              <a:rPr lang="en-US" sz="2200">
                <a:solidFill>
                  <a:schemeClr val="dk1"/>
                </a:solidFill>
                <a:latin typeface="Calibri"/>
                <a:ea typeface="Calibri"/>
                <a:cs typeface="Calibri"/>
                <a:sym typeface="Calibri"/>
              </a:rPr>
              <a:t>Videos, activities to be followed</a:t>
            </a:r>
            <a:endParaRPr sz="2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200">
                <a:solidFill>
                  <a:schemeClr val="dk1"/>
                </a:solidFill>
                <a:latin typeface="Calibri"/>
                <a:ea typeface="Calibri"/>
                <a:cs typeface="Calibri"/>
                <a:sym typeface="Calibri"/>
              </a:rPr>
              <a:t>to take care of animals.</a:t>
            </a:r>
            <a:endParaRPr sz="22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dk1"/>
                </a:solidFill>
                <a:latin typeface="Calibri"/>
                <a:ea typeface="Calibri"/>
                <a:cs typeface="Calibri"/>
                <a:sym typeface="Calibri"/>
              </a:rPr>
              <a:t>Learning Outcome</a:t>
            </a:r>
            <a:r>
              <a:rPr b="1" i="0" lang="en-US" sz="2400" u="none" cap="none" strike="noStrike">
                <a:solidFill>
                  <a:schemeClr val="dk1"/>
                </a:solidFill>
                <a:latin typeface="Calibri"/>
                <a:ea typeface="Calibri"/>
                <a:cs typeface="Calibri"/>
                <a:sym typeface="Calibri"/>
              </a:rPr>
              <a:t>: </a:t>
            </a:r>
            <a:r>
              <a:rPr i="0" lang="en-US" sz="2400" u="none" cap="none" strike="noStrike">
                <a:solidFill>
                  <a:schemeClr val="dk1"/>
                </a:solidFill>
                <a:latin typeface="Calibri"/>
                <a:ea typeface="Calibri"/>
                <a:cs typeface="Calibri"/>
                <a:sym typeface="Calibri"/>
              </a:rPr>
              <a:t>Children will learn to </a:t>
            </a:r>
            <a:r>
              <a:rPr lang="en-US" sz="2200">
                <a:solidFill>
                  <a:schemeClr val="dk1"/>
                </a:solidFill>
                <a:latin typeface="Calibri"/>
                <a:ea typeface="Calibri"/>
                <a:cs typeface="Calibri"/>
                <a:sym typeface="Calibri"/>
              </a:rPr>
              <a:t>d</a:t>
            </a:r>
            <a:r>
              <a:rPr b="0" i="0" lang="en-US" sz="2200" u="none" cap="none" strike="noStrike">
                <a:solidFill>
                  <a:schemeClr val="dk1"/>
                </a:solidFill>
                <a:latin typeface="Calibri"/>
                <a:ea typeface="Calibri"/>
                <a:cs typeface="Calibri"/>
                <a:sym typeface="Calibri"/>
              </a:rPr>
              <a:t>evelop sense of </a:t>
            </a:r>
            <a:r>
              <a:rPr lang="en-US" sz="2200">
                <a:solidFill>
                  <a:schemeClr val="dk1"/>
                </a:solidFill>
                <a:latin typeface="Calibri"/>
                <a:ea typeface="Calibri"/>
                <a:cs typeface="Calibri"/>
                <a:sym typeface="Calibri"/>
              </a:rPr>
              <a:t>Empathy.</a:t>
            </a:r>
            <a:endParaRPr b="0" i="0" sz="22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sp>
        <p:nvSpPr>
          <p:cNvPr id="427" name="Google Shape;427;g323e9beacab_0_86"/>
          <p:cNvSpPr/>
          <p:nvPr/>
        </p:nvSpPr>
        <p:spPr>
          <a:xfrm>
            <a:off x="7051900" y="744600"/>
            <a:ext cx="4852800" cy="4371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E78529"/>
              </a:buClr>
              <a:buSzPts val="4860"/>
              <a:buFont typeface="Aharoni"/>
              <a:buNone/>
            </a:pPr>
            <a:r>
              <a:t/>
            </a:r>
            <a:endParaRPr b="0" i="0" sz="4860" u="none" cap="none" strike="noStrike">
              <a:solidFill>
                <a:srgbClr val="E78529"/>
              </a:solidFill>
              <a:latin typeface="Aharoni"/>
              <a:ea typeface="Aharoni"/>
              <a:cs typeface="Aharoni"/>
              <a:sym typeface="Aharoni"/>
            </a:endParaRPr>
          </a:p>
          <a:p>
            <a:pPr indent="0" lvl="0" marL="0" marR="0" rtl="0" algn="l">
              <a:lnSpc>
                <a:spcPct val="100000"/>
              </a:lnSpc>
              <a:spcBef>
                <a:spcPts val="0"/>
              </a:spcBef>
              <a:spcAft>
                <a:spcPts val="0"/>
              </a:spcAft>
              <a:buClr>
                <a:srgbClr val="E78529"/>
              </a:buClr>
              <a:buSzPts val="4860"/>
              <a:buFont typeface="Aharoni"/>
              <a:buNone/>
            </a:pPr>
            <a:r>
              <a:rPr b="0" i="0" lang="en-US" sz="4860" u="none" cap="none" strike="noStrike">
                <a:solidFill>
                  <a:srgbClr val="E78529"/>
                </a:solidFill>
                <a:latin typeface="Aharoni"/>
                <a:ea typeface="Aharoni"/>
                <a:cs typeface="Aharoni"/>
                <a:sym typeface="Aharoni"/>
              </a:rPr>
              <a:t>KARUNA CLUB</a:t>
            </a:r>
            <a:endParaRPr b="0" i="0" sz="4860" u="none" cap="none" strike="noStrike">
              <a:solidFill>
                <a:srgbClr val="E78529"/>
              </a:solidFill>
              <a:latin typeface="Aharoni"/>
              <a:ea typeface="Aharoni"/>
              <a:cs typeface="Aharoni"/>
              <a:sym typeface="Aharon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1" name="Shape 431"/>
        <p:cNvGrpSpPr/>
        <p:nvPr/>
      </p:nvGrpSpPr>
      <p:grpSpPr>
        <a:xfrm>
          <a:off x="0" y="0"/>
          <a:ext cx="0" cy="0"/>
          <a:chOff x="0" y="0"/>
          <a:chExt cx="0" cy="0"/>
        </a:xfrm>
      </p:grpSpPr>
      <p:sp>
        <p:nvSpPr>
          <p:cNvPr id="432" name="Google Shape;432;p20"/>
          <p:cNvSpPr/>
          <p:nvPr/>
        </p:nvSpPr>
        <p:spPr>
          <a:xfrm>
            <a:off x="0" y="0"/>
            <a:ext cx="12192000" cy="685800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3" name="Google Shape;433;p20"/>
          <p:cNvSpPr/>
          <p:nvPr/>
        </p:nvSpPr>
        <p:spPr>
          <a:xfrm flipH="1">
            <a:off x="221150" y="-201300"/>
            <a:ext cx="11988000" cy="4077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4" name="Google Shape;434;p20"/>
          <p:cNvSpPr txBox="1"/>
          <p:nvPr>
            <p:ph type="title"/>
          </p:nvPr>
        </p:nvSpPr>
        <p:spPr>
          <a:xfrm>
            <a:off x="5703570" y="0"/>
            <a:ext cx="4155440" cy="59499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4000">
                <a:solidFill>
                  <a:schemeClr val="dk1"/>
                </a:solidFill>
                <a:latin typeface="Aharoni"/>
                <a:ea typeface="Aharoni"/>
                <a:cs typeface="Aharoni"/>
                <a:sym typeface="Aharoni"/>
              </a:rPr>
              <a:t>PHILATELY CLUB</a:t>
            </a:r>
            <a:endParaRPr sz="4000">
              <a:solidFill>
                <a:schemeClr val="dk1"/>
              </a:solidFill>
            </a:endParaRPr>
          </a:p>
        </p:txBody>
      </p:sp>
      <p:sp>
        <p:nvSpPr>
          <p:cNvPr id="435" name="Google Shape;435;p20"/>
          <p:cNvSpPr txBox="1"/>
          <p:nvPr/>
        </p:nvSpPr>
        <p:spPr>
          <a:xfrm>
            <a:off x="5843270" y="594995"/>
            <a:ext cx="6365875" cy="6174740"/>
          </a:xfrm>
          <a:prstGeom prst="rect">
            <a:avLst/>
          </a:prstGeom>
          <a:solidFill>
            <a:schemeClr val="accent5"/>
          </a:solid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WEEK </a:t>
            </a:r>
            <a:r>
              <a:rPr b="1" lang="en-US" sz="2400">
                <a:solidFill>
                  <a:schemeClr val="dk1"/>
                </a:solidFill>
                <a:latin typeface="Calibri"/>
                <a:ea typeface="Calibri"/>
                <a:cs typeface="Calibri"/>
                <a:sym typeface="Calibri"/>
              </a:rPr>
              <a:t>1</a:t>
            </a:r>
            <a:r>
              <a:rPr b="1" i="0" lang="en-US" sz="2400" u="none" cap="none" strike="noStrike">
                <a:solidFill>
                  <a:schemeClr val="dk1"/>
                </a:solidFill>
                <a:latin typeface="Calibri"/>
                <a:ea typeface="Calibri"/>
                <a:cs typeface="Calibri"/>
                <a:sym typeface="Calibri"/>
              </a:rPr>
              <a:t>    CLASS : VI to IX	   DATE  : </a:t>
            </a:r>
            <a:r>
              <a:rPr b="1" lang="en-US" sz="2400">
                <a:solidFill>
                  <a:schemeClr val="dk1"/>
                </a:solidFill>
                <a:latin typeface="Calibri"/>
                <a:ea typeface="Calibri"/>
                <a:cs typeface="Calibri"/>
                <a:sym typeface="Calibri"/>
              </a:rPr>
              <a:t>05</a:t>
            </a:r>
            <a:r>
              <a:rPr b="1" i="0" lang="en-US" sz="2400" u="none" cap="none" strike="noStrike">
                <a:solidFill>
                  <a:schemeClr val="dk1"/>
                </a:solidFill>
                <a:latin typeface="Calibri"/>
                <a:ea typeface="Calibri"/>
                <a:cs typeface="Calibri"/>
                <a:sym typeface="Calibri"/>
              </a:rPr>
              <a:t>.0</a:t>
            </a:r>
            <a:r>
              <a:rPr b="1" lang="en-US" sz="2400">
                <a:solidFill>
                  <a:schemeClr val="dk1"/>
                </a:solidFill>
                <a:latin typeface="Calibri"/>
                <a:ea typeface="Calibri"/>
                <a:cs typeface="Calibri"/>
                <a:sym typeface="Calibri"/>
              </a:rPr>
              <a:t>2</a:t>
            </a:r>
            <a:r>
              <a:rPr b="1" i="0" lang="en-US" sz="2400" u="none" cap="none" strike="noStrike">
                <a:solidFill>
                  <a:schemeClr val="dk1"/>
                </a:solidFill>
                <a:latin typeface="Calibri"/>
                <a:ea typeface="Calibri"/>
                <a:cs typeface="Calibri"/>
                <a:sym typeface="Calibri"/>
              </a:rPr>
              <a:t>.25</a:t>
            </a:r>
            <a:endParaRPr b="1" i="0" sz="24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t/>
            </a:r>
            <a:endParaRPr b="1" i="0" sz="2200" u="sng"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rPr b="1" i="0" lang="en-US" sz="2200" u="sng" cap="none" strike="noStrike">
                <a:solidFill>
                  <a:schemeClr val="dk1"/>
                </a:solidFill>
                <a:latin typeface="Calibri"/>
                <a:ea typeface="Calibri"/>
                <a:cs typeface="Calibri"/>
                <a:sym typeface="Calibri"/>
              </a:rPr>
              <a:t>Topic : </a:t>
            </a:r>
            <a:r>
              <a:rPr lang="en-US" sz="2200">
                <a:solidFill>
                  <a:schemeClr val="dk1"/>
                </a:solidFill>
                <a:latin typeface="Calibri"/>
                <a:ea typeface="Calibri"/>
                <a:cs typeface="Calibri"/>
                <a:sym typeface="Calibri"/>
              </a:rPr>
              <a:t>Unscrambling</a:t>
            </a:r>
            <a:r>
              <a:rPr lang="en-US" sz="2200">
                <a:solidFill>
                  <a:schemeClr val="dk1"/>
                </a:solidFill>
                <a:latin typeface="Calibri"/>
                <a:ea typeface="Calibri"/>
                <a:cs typeface="Calibri"/>
                <a:sym typeface="Calibri"/>
              </a:rPr>
              <a:t> words</a:t>
            </a:r>
            <a:endParaRPr sz="22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t/>
            </a:r>
            <a:endParaRPr b="1" i="0" sz="2200" u="sng" cap="none" strike="noStrike">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200"/>
              <a:buFont typeface="Arial"/>
              <a:buNone/>
            </a:pPr>
            <a:r>
              <a:rPr b="1" i="0" lang="en-US" sz="2200" u="sng" cap="none" strike="noStrike">
                <a:solidFill>
                  <a:schemeClr val="dk1"/>
                </a:solidFill>
                <a:latin typeface="Calibri"/>
                <a:ea typeface="Calibri"/>
                <a:cs typeface="Calibri"/>
                <a:sym typeface="Calibri"/>
              </a:rPr>
              <a:t>Learning Outcome</a:t>
            </a:r>
            <a:r>
              <a:rPr b="1" i="0" lang="en-US" sz="2200" u="none" cap="none" strike="noStrike">
                <a:solidFill>
                  <a:schemeClr val="dk1"/>
                </a:solidFill>
                <a:latin typeface="Calibri"/>
                <a:ea typeface="Calibri"/>
                <a:cs typeface="Calibri"/>
                <a:sym typeface="Calibri"/>
              </a:rPr>
              <a:t>:</a:t>
            </a:r>
            <a:r>
              <a:rPr b="0" i="0" lang="en-US" sz="2200" u="none" cap="none" strike="noStrike">
                <a:solidFill>
                  <a:schemeClr val="dk1"/>
                </a:solidFill>
                <a:latin typeface="Calibri"/>
                <a:ea typeface="Calibri"/>
                <a:cs typeface="Calibri"/>
                <a:sym typeface="Calibri"/>
              </a:rPr>
              <a:t> </a:t>
            </a:r>
            <a:r>
              <a:rPr lang="en-US" sz="2200">
                <a:solidFill>
                  <a:schemeClr val="dk1"/>
                </a:solidFill>
                <a:latin typeface="Calibri"/>
                <a:ea typeface="Calibri"/>
                <a:cs typeface="Calibri"/>
                <a:sym typeface="Calibri"/>
              </a:rPr>
              <a:t>The ice break activity helps children to apply their knowledge and skills to solve the given worksheet puzzle.</a:t>
            </a:r>
            <a:endParaRPr sz="2200">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200"/>
              <a:buFont typeface="Arial"/>
              <a:buNone/>
            </a:pPr>
            <a:r>
              <a:t/>
            </a:r>
            <a:endParaRPr sz="22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pic>
        <p:nvPicPr>
          <p:cNvPr descr="Introduction to Stamp Collecting. Philately, also known as stamp… | by  Kevin Wiblin | Medium" id="436" name="Google Shape;436;p20"/>
          <p:cNvPicPr preferRelativeResize="0"/>
          <p:nvPr/>
        </p:nvPicPr>
        <p:blipFill rotWithShape="1">
          <a:blip r:embed="rId3">
            <a:alphaModFix/>
          </a:blip>
          <a:srcRect b="0" l="0" r="0" t="0"/>
          <a:stretch/>
        </p:blipFill>
        <p:spPr>
          <a:xfrm>
            <a:off x="8627" y="-1111"/>
            <a:ext cx="5834329" cy="685911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0" name="Shape 440"/>
        <p:cNvGrpSpPr/>
        <p:nvPr/>
      </p:nvGrpSpPr>
      <p:grpSpPr>
        <a:xfrm>
          <a:off x="0" y="0"/>
          <a:ext cx="0" cy="0"/>
          <a:chOff x="0" y="0"/>
          <a:chExt cx="0" cy="0"/>
        </a:xfrm>
      </p:grpSpPr>
      <p:sp>
        <p:nvSpPr>
          <p:cNvPr id="441" name="Google Shape;441;g322f814dc1e_0_11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2" name="Google Shape;442;g322f814dc1e_0_117"/>
          <p:cNvSpPr/>
          <p:nvPr/>
        </p:nvSpPr>
        <p:spPr>
          <a:xfrm flipH="1">
            <a:off x="221100" y="-201300"/>
            <a:ext cx="11970900" cy="4077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3" name="Google Shape;443;g322f814dc1e_0_117"/>
          <p:cNvSpPr txBox="1"/>
          <p:nvPr>
            <p:ph type="title"/>
          </p:nvPr>
        </p:nvSpPr>
        <p:spPr>
          <a:xfrm>
            <a:off x="5703570" y="0"/>
            <a:ext cx="4155300" cy="594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4000">
                <a:solidFill>
                  <a:schemeClr val="dk1"/>
                </a:solidFill>
                <a:latin typeface="Aharoni"/>
                <a:ea typeface="Aharoni"/>
                <a:cs typeface="Aharoni"/>
                <a:sym typeface="Aharoni"/>
              </a:rPr>
              <a:t>PHILATELY CLUB</a:t>
            </a:r>
            <a:endParaRPr sz="4000">
              <a:solidFill>
                <a:schemeClr val="dk1"/>
              </a:solidFill>
            </a:endParaRPr>
          </a:p>
        </p:txBody>
      </p:sp>
      <p:sp>
        <p:nvSpPr>
          <p:cNvPr id="444" name="Google Shape;444;g322f814dc1e_0_117"/>
          <p:cNvSpPr txBox="1"/>
          <p:nvPr/>
        </p:nvSpPr>
        <p:spPr>
          <a:xfrm>
            <a:off x="5843270" y="594995"/>
            <a:ext cx="6366000" cy="6174600"/>
          </a:xfrm>
          <a:prstGeom prst="rect">
            <a:avLst/>
          </a:prstGeom>
          <a:solidFill>
            <a:schemeClr val="accent5"/>
          </a:solid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WEEK </a:t>
            </a:r>
            <a:r>
              <a:rPr b="1" lang="en-US" sz="2400">
                <a:solidFill>
                  <a:schemeClr val="dk1"/>
                </a:solidFill>
                <a:latin typeface="Calibri"/>
                <a:ea typeface="Calibri"/>
                <a:cs typeface="Calibri"/>
                <a:sym typeface="Calibri"/>
              </a:rPr>
              <a:t>2</a:t>
            </a:r>
            <a:r>
              <a:rPr b="1" i="0" lang="en-US" sz="2400" u="none" cap="none" strike="noStrike">
                <a:solidFill>
                  <a:schemeClr val="dk1"/>
                </a:solidFill>
                <a:latin typeface="Calibri"/>
                <a:ea typeface="Calibri"/>
                <a:cs typeface="Calibri"/>
                <a:sym typeface="Calibri"/>
              </a:rPr>
              <a:t>    CLASS : VI to IX	   DATE  : </a:t>
            </a:r>
            <a:r>
              <a:rPr b="1" lang="en-US" sz="2400">
                <a:solidFill>
                  <a:schemeClr val="dk1"/>
                </a:solidFill>
                <a:latin typeface="Calibri"/>
                <a:ea typeface="Calibri"/>
                <a:cs typeface="Calibri"/>
                <a:sym typeface="Calibri"/>
              </a:rPr>
              <a:t>12</a:t>
            </a:r>
            <a:r>
              <a:rPr b="1" i="0" lang="en-US" sz="2400" u="none" cap="none" strike="noStrike">
                <a:solidFill>
                  <a:schemeClr val="dk1"/>
                </a:solidFill>
                <a:latin typeface="Calibri"/>
                <a:ea typeface="Calibri"/>
                <a:cs typeface="Calibri"/>
                <a:sym typeface="Calibri"/>
              </a:rPr>
              <a:t>.0</a:t>
            </a:r>
            <a:r>
              <a:rPr b="1" lang="en-US" sz="2400">
                <a:solidFill>
                  <a:schemeClr val="dk1"/>
                </a:solidFill>
                <a:latin typeface="Calibri"/>
                <a:ea typeface="Calibri"/>
                <a:cs typeface="Calibri"/>
                <a:sym typeface="Calibri"/>
              </a:rPr>
              <a:t>2</a:t>
            </a:r>
            <a:r>
              <a:rPr b="1" i="0" lang="en-US" sz="2400" u="none" cap="none" strike="noStrike">
                <a:solidFill>
                  <a:schemeClr val="dk1"/>
                </a:solidFill>
                <a:latin typeface="Calibri"/>
                <a:ea typeface="Calibri"/>
                <a:cs typeface="Calibri"/>
                <a:sym typeface="Calibri"/>
              </a:rPr>
              <a:t>.25</a:t>
            </a:r>
            <a:endParaRPr b="1" i="0" sz="24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t/>
            </a:r>
            <a:endParaRPr b="1" i="0" sz="2200" u="sng"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rPr b="1" i="0" lang="en-US" sz="2200" u="sng" cap="none" strike="noStrike">
                <a:solidFill>
                  <a:schemeClr val="dk1"/>
                </a:solidFill>
                <a:latin typeface="Calibri"/>
                <a:ea typeface="Calibri"/>
                <a:cs typeface="Calibri"/>
                <a:sym typeface="Calibri"/>
              </a:rPr>
              <a:t>Topic : </a:t>
            </a:r>
            <a:r>
              <a:rPr lang="en-US" sz="2200">
                <a:solidFill>
                  <a:schemeClr val="dk1"/>
                </a:solidFill>
                <a:latin typeface="Calibri"/>
                <a:ea typeface="Calibri"/>
                <a:cs typeface="Calibri"/>
                <a:sym typeface="Calibri"/>
              </a:rPr>
              <a:t>All at sea</a:t>
            </a:r>
            <a:endParaRPr sz="22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t/>
            </a:r>
            <a:endParaRPr b="1" i="0" sz="2200" u="sng" cap="none" strike="noStrike">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200"/>
              <a:buFont typeface="Arial"/>
              <a:buNone/>
            </a:pPr>
            <a:r>
              <a:rPr b="1" i="0" lang="en-US" sz="2200" u="sng" cap="none" strike="noStrike">
                <a:solidFill>
                  <a:schemeClr val="dk1"/>
                </a:solidFill>
                <a:latin typeface="Calibri"/>
                <a:ea typeface="Calibri"/>
                <a:cs typeface="Calibri"/>
                <a:sym typeface="Calibri"/>
              </a:rPr>
              <a:t>Learning Outcome</a:t>
            </a:r>
            <a:r>
              <a:rPr b="1" i="0" lang="en-US" sz="2200" u="none" cap="none" strike="noStrike">
                <a:solidFill>
                  <a:schemeClr val="dk1"/>
                </a:solidFill>
                <a:latin typeface="Calibri"/>
                <a:ea typeface="Calibri"/>
                <a:cs typeface="Calibri"/>
                <a:sym typeface="Calibri"/>
              </a:rPr>
              <a:t>:</a:t>
            </a:r>
            <a:r>
              <a:rPr b="0" i="0" lang="en-US" sz="2200" u="none" cap="none" strike="noStrike">
                <a:solidFill>
                  <a:schemeClr val="dk1"/>
                </a:solidFill>
                <a:latin typeface="Calibri"/>
                <a:ea typeface="Calibri"/>
                <a:cs typeface="Calibri"/>
                <a:sym typeface="Calibri"/>
              </a:rPr>
              <a:t> </a:t>
            </a:r>
            <a:r>
              <a:rPr lang="en-US" sz="2200">
                <a:solidFill>
                  <a:schemeClr val="dk1"/>
                </a:solidFill>
                <a:latin typeface="Calibri"/>
                <a:ea typeface="Calibri"/>
                <a:cs typeface="Calibri"/>
                <a:sym typeface="Calibri"/>
              </a:rPr>
              <a:t>Children will enhance their knowledge about stamps based on All at sea.</a:t>
            </a:r>
            <a:endParaRPr sz="2200">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200"/>
              <a:buFont typeface="Arial"/>
              <a:buNone/>
            </a:pPr>
            <a:r>
              <a:t/>
            </a:r>
            <a:endParaRPr sz="2200">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200"/>
              <a:buFont typeface="Arial"/>
              <a:buNone/>
            </a:pPr>
            <a:r>
              <a:t/>
            </a:r>
            <a:endParaRPr sz="22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pic>
        <p:nvPicPr>
          <p:cNvPr descr="Introduction to Stamp Collecting. Philately, also known as stamp… | by  Kevin Wiblin | Medium" id="445" name="Google Shape;445;g322f814dc1e_0_117"/>
          <p:cNvPicPr preferRelativeResize="0"/>
          <p:nvPr/>
        </p:nvPicPr>
        <p:blipFill rotWithShape="1">
          <a:blip r:embed="rId3">
            <a:alphaModFix/>
          </a:blip>
          <a:srcRect b="0" l="0" r="0" t="0"/>
          <a:stretch/>
        </p:blipFill>
        <p:spPr>
          <a:xfrm>
            <a:off x="8627" y="-1111"/>
            <a:ext cx="5834329" cy="685911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 name="Shape 449"/>
        <p:cNvGrpSpPr/>
        <p:nvPr/>
      </p:nvGrpSpPr>
      <p:grpSpPr>
        <a:xfrm>
          <a:off x="0" y="0"/>
          <a:ext cx="0" cy="0"/>
          <a:chOff x="0" y="0"/>
          <a:chExt cx="0" cy="0"/>
        </a:xfrm>
      </p:grpSpPr>
      <p:sp>
        <p:nvSpPr>
          <p:cNvPr id="450" name="Google Shape;450;g323e9beacab_0_7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1" name="Google Shape;451;g323e9beacab_0_73"/>
          <p:cNvSpPr/>
          <p:nvPr/>
        </p:nvSpPr>
        <p:spPr>
          <a:xfrm flipH="1">
            <a:off x="221186" y="-201295"/>
            <a:ext cx="12189000" cy="4077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2" name="Google Shape;452;g323e9beacab_0_73"/>
          <p:cNvSpPr txBox="1"/>
          <p:nvPr>
            <p:ph type="title"/>
          </p:nvPr>
        </p:nvSpPr>
        <p:spPr>
          <a:xfrm>
            <a:off x="5703570" y="0"/>
            <a:ext cx="4155300" cy="594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4000">
                <a:solidFill>
                  <a:schemeClr val="dk1"/>
                </a:solidFill>
                <a:latin typeface="Aharoni"/>
                <a:ea typeface="Aharoni"/>
                <a:cs typeface="Aharoni"/>
                <a:sym typeface="Aharoni"/>
              </a:rPr>
              <a:t>PHILATELY CLUB</a:t>
            </a:r>
            <a:endParaRPr sz="4000">
              <a:solidFill>
                <a:schemeClr val="dk1"/>
              </a:solidFill>
            </a:endParaRPr>
          </a:p>
        </p:txBody>
      </p:sp>
      <p:sp>
        <p:nvSpPr>
          <p:cNvPr id="453" name="Google Shape;453;g323e9beacab_0_73"/>
          <p:cNvSpPr txBox="1"/>
          <p:nvPr/>
        </p:nvSpPr>
        <p:spPr>
          <a:xfrm>
            <a:off x="5843270" y="594995"/>
            <a:ext cx="6366000" cy="6174600"/>
          </a:xfrm>
          <a:prstGeom prst="rect">
            <a:avLst/>
          </a:prstGeom>
          <a:solidFill>
            <a:schemeClr val="accent5"/>
          </a:solid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WEEK 4    CLASS : VI to IX	       DATE  : 2</a:t>
            </a:r>
            <a:r>
              <a:rPr b="1" lang="en-US" sz="2400">
                <a:solidFill>
                  <a:schemeClr val="dk1"/>
                </a:solidFill>
                <a:latin typeface="Calibri"/>
                <a:ea typeface="Calibri"/>
                <a:cs typeface="Calibri"/>
                <a:sym typeface="Calibri"/>
              </a:rPr>
              <a:t>6</a:t>
            </a:r>
            <a:r>
              <a:rPr b="1" i="0" lang="en-US" sz="2400" u="none" cap="none" strike="noStrike">
                <a:solidFill>
                  <a:schemeClr val="dk1"/>
                </a:solidFill>
                <a:latin typeface="Calibri"/>
                <a:ea typeface="Calibri"/>
                <a:cs typeface="Calibri"/>
                <a:sym typeface="Calibri"/>
              </a:rPr>
              <a:t>.0</a:t>
            </a:r>
            <a:r>
              <a:rPr b="1" lang="en-US" sz="2400">
                <a:solidFill>
                  <a:schemeClr val="dk1"/>
                </a:solidFill>
                <a:latin typeface="Calibri"/>
                <a:ea typeface="Calibri"/>
                <a:cs typeface="Calibri"/>
                <a:sym typeface="Calibri"/>
              </a:rPr>
              <a:t>2</a:t>
            </a:r>
            <a:r>
              <a:rPr b="1" i="0" lang="en-US" sz="2400" u="none" cap="none" strike="noStrike">
                <a:solidFill>
                  <a:schemeClr val="dk1"/>
                </a:solidFill>
                <a:latin typeface="Calibri"/>
                <a:ea typeface="Calibri"/>
                <a:cs typeface="Calibri"/>
                <a:sym typeface="Calibri"/>
              </a:rPr>
              <a:t>.25</a:t>
            </a:r>
            <a:endParaRPr b="1" i="0" sz="24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t/>
            </a:r>
            <a:endParaRPr b="1" sz="2200" u="sng">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t/>
            </a:r>
            <a:endParaRPr b="1" sz="2200" u="sng">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rPr b="1" i="0" lang="en-US" sz="2200" u="sng" cap="none" strike="noStrike">
                <a:solidFill>
                  <a:schemeClr val="dk1"/>
                </a:solidFill>
                <a:latin typeface="Calibri"/>
                <a:ea typeface="Calibri"/>
                <a:cs typeface="Calibri"/>
                <a:sym typeface="Calibri"/>
              </a:rPr>
              <a:t>Topic :</a:t>
            </a:r>
            <a:r>
              <a:rPr b="1" i="0" lang="en-US" sz="2200" cap="none" strike="noStrike">
                <a:solidFill>
                  <a:schemeClr val="dk1"/>
                </a:solidFill>
                <a:latin typeface="Calibri"/>
                <a:ea typeface="Calibri"/>
                <a:cs typeface="Calibri"/>
                <a:sym typeface="Calibri"/>
              </a:rPr>
              <a:t>         </a:t>
            </a:r>
            <a:r>
              <a:rPr lang="en-US" sz="2200">
                <a:solidFill>
                  <a:schemeClr val="dk1"/>
                </a:solidFill>
                <a:latin typeface="Calibri"/>
                <a:ea typeface="Calibri"/>
                <a:cs typeface="Calibri"/>
                <a:sym typeface="Calibri"/>
              </a:rPr>
              <a:t>Discussion   with    Philatelist.</a:t>
            </a:r>
            <a:endParaRPr b="0" i="0" sz="22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pic>
        <p:nvPicPr>
          <p:cNvPr descr="Introduction to Stamp Collecting. Philately, also known as stamp… | by  Kevin Wiblin | Medium" id="454" name="Google Shape;454;g323e9beacab_0_73"/>
          <p:cNvPicPr preferRelativeResize="0"/>
          <p:nvPr/>
        </p:nvPicPr>
        <p:blipFill rotWithShape="1">
          <a:blip r:embed="rId3">
            <a:alphaModFix/>
          </a:blip>
          <a:srcRect b="0" l="0" r="0" t="0"/>
          <a:stretch/>
        </p:blipFill>
        <p:spPr>
          <a:xfrm>
            <a:off x="8627" y="-1111"/>
            <a:ext cx="5834329" cy="685911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8" name="Shape 458"/>
        <p:cNvGrpSpPr/>
        <p:nvPr/>
      </p:nvGrpSpPr>
      <p:grpSpPr>
        <a:xfrm>
          <a:off x="0" y="0"/>
          <a:ext cx="0" cy="0"/>
          <a:chOff x="0" y="0"/>
          <a:chExt cx="0" cy="0"/>
        </a:xfrm>
      </p:grpSpPr>
      <p:sp>
        <p:nvSpPr>
          <p:cNvPr id="459" name="Google Shape;459;p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Neon Pink Question Mark" id="460" name="Google Shape;460;p2"/>
          <p:cNvPicPr preferRelativeResize="0"/>
          <p:nvPr/>
        </p:nvPicPr>
        <p:blipFill rotWithShape="1">
          <a:blip r:embed="rId3">
            <a:alphaModFix/>
          </a:blip>
          <a:srcRect b="6250" l="0" r="6250" t="0"/>
          <a:stretch/>
        </p:blipFill>
        <p:spPr>
          <a:xfrm>
            <a:off x="20" y="10"/>
            <a:ext cx="12191979" cy="6857989"/>
          </a:xfrm>
          <a:prstGeom prst="rect">
            <a:avLst/>
          </a:prstGeom>
          <a:noFill/>
          <a:ln>
            <a:noFill/>
          </a:ln>
        </p:spPr>
      </p:pic>
      <p:sp>
        <p:nvSpPr>
          <p:cNvPr id="461" name="Google Shape;461;p2"/>
          <p:cNvSpPr/>
          <p:nvPr/>
        </p:nvSpPr>
        <p:spPr>
          <a:xfrm>
            <a:off x="-635" y="0"/>
            <a:ext cx="7151370" cy="5740400"/>
          </a:xfrm>
          <a:prstGeom prst="rect">
            <a:avLst/>
          </a:prstGeom>
          <a:gradFill>
            <a:gsLst>
              <a:gs pos="0">
                <a:srgbClr val="000000">
                  <a:alpha val="0"/>
                </a:srgbClr>
              </a:gs>
              <a:gs pos="58000">
                <a:srgbClr val="0E0D12">
                  <a:alpha val="57254"/>
                </a:srgbClr>
              </a:gs>
              <a:gs pos="93000">
                <a:srgbClr val="000000">
                  <a:alpha val="57254"/>
                </a:srgbClr>
              </a:gs>
              <a:gs pos="100000">
                <a:srgbClr val="000000">
                  <a:alpha val="57254"/>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2" name="Google Shape;462;p2"/>
          <p:cNvSpPr txBox="1"/>
          <p:nvPr>
            <p:ph idx="1" type="subTitle"/>
          </p:nvPr>
        </p:nvSpPr>
        <p:spPr>
          <a:xfrm>
            <a:off x="419185" y="1680190"/>
            <a:ext cx="11628000" cy="3774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00"/>
              <a:buFont typeface="Calibri"/>
              <a:buNone/>
            </a:pPr>
            <a:r>
              <a:rPr b="1" lang="en-US" sz="2000">
                <a:solidFill>
                  <a:schemeClr val="lt1"/>
                </a:solidFill>
                <a:latin typeface="Calibri"/>
                <a:ea typeface="Calibri"/>
                <a:cs typeface="Calibri"/>
                <a:sym typeface="Calibri"/>
              </a:rPr>
              <a:t>WEEK </a:t>
            </a:r>
            <a:r>
              <a:rPr b="1" lang="en-US" sz="2000">
                <a:latin typeface="Calibri"/>
                <a:ea typeface="Calibri"/>
                <a:cs typeface="Calibri"/>
                <a:sym typeface="Calibri"/>
              </a:rPr>
              <a:t>1</a:t>
            </a:r>
            <a:r>
              <a:rPr b="1" lang="en-US" sz="2000">
                <a:solidFill>
                  <a:schemeClr val="lt1"/>
                </a:solidFill>
                <a:latin typeface="Calibri"/>
                <a:ea typeface="Calibri"/>
                <a:cs typeface="Calibri"/>
                <a:sym typeface="Calibri"/>
              </a:rPr>
              <a:t> 				CLASS : VI TO IX				DATE  : </a:t>
            </a:r>
            <a:r>
              <a:rPr b="1" lang="en-US" sz="2000">
                <a:latin typeface="Calibri"/>
                <a:ea typeface="Calibri"/>
                <a:cs typeface="Calibri"/>
                <a:sym typeface="Calibri"/>
              </a:rPr>
              <a:t>05</a:t>
            </a:r>
            <a:r>
              <a:rPr b="1" lang="en-US" sz="2000">
                <a:latin typeface="Calibri"/>
                <a:ea typeface="Calibri"/>
                <a:cs typeface="Calibri"/>
                <a:sym typeface="Calibri"/>
              </a:rPr>
              <a:t>.02.</a:t>
            </a:r>
            <a:r>
              <a:rPr b="1" lang="en-US" sz="2000">
                <a:solidFill>
                  <a:schemeClr val="lt1"/>
                </a:solidFill>
                <a:latin typeface="Calibri"/>
                <a:ea typeface="Calibri"/>
                <a:cs typeface="Calibri"/>
                <a:sym typeface="Calibri"/>
              </a:rPr>
              <a:t>2</a:t>
            </a:r>
            <a:r>
              <a:rPr b="1" lang="en-US" sz="2000">
                <a:latin typeface="Calibri"/>
                <a:ea typeface="Calibri"/>
                <a:cs typeface="Calibri"/>
                <a:sym typeface="Calibri"/>
              </a:rPr>
              <a:t>5</a:t>
            </a:r>
            <a:endParaRPr b="1" sz="2000">
              <a:solidFill>
                <a:schemeClr val="lt1"/>
              </a:solidFill>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Arial"/>
              <a:buNone/>
            </a:pPr>
            <a:r>
              <a:t/>
            </a:r>
            <a:endParaRPr sz="2000">
              <a:solidFill>
                <a:schemeClr val="lt1"/>
              </a:solidFill>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rPr b="1" lang="en-US" sz="2000" u="sng">
                <a:solidFill>
                  <a:schemeClr val="lt1"/>
                </a:solidFill>
                <a:latin typeface="Calibri"/>
                <a:ea typeface="Calibri"/>
                <a:cs typeface="Calibri"/>
                <a:sym typeface="Calibri"/>
              </a:rPr>
              <a:t>Topic   </a:t>
            </a:r>
            <a:r>
              <a:rPr b="1" lang="en-US" sz="2000">
                <a:solidFill>
                  <a:schemeClr val="lt1"/>
                </a:solidFill>
                <a:latin typeface="Calibri"/>
                <a:ea typeface="Calibri"/>
                <a:cs typeface="Calibri"/>
                <a:sym typeface="Calibri"/>
              </a:rPr>
              <a:t>:</a:t>
            </a:r>
            <a:r>
              <a:rPr lang="en-US" sz="2000">
                <a:solidFill>
                  <a:schemeClr val="lt1"/>
                </a:solidFill>
                <a:latin typeface="Calibri"/>
                <a:ea typeface="Calibri"/>
                <a:cs typeface="Calibri"/>
                <a:sym typeface="Calibri"/>
              </a:rPr>
              <a:t>   </a:t>
            </a:r>
            <a:r>
              <a:rPr lang="en-US" sz="2000">
                <a:latin typeface="Calibri"/>
                <a:ea typeface="Calibri"/>
                <a:cs typeface="Calibri"/>
                <a:sym typeface="Calibri"/>
              </a:rPr>
              <a:t>Quiz on world famous Places and monuments across the world.</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rPr b="1" lang="en-US" sz="2000" u="sng">
                <a:solidFill>
                  <a:schemeClr val="lt1"/>
                </a:solidFill>
                <a:latin typeface="Calibri"/>
                <a:ea typeface="Calibri"/>
                <a:cs typeface="Calibri"/>
                <a:sym typeface="Calibri"/>
              </a:rPr>
              <a:t>Activity</a:t>
            </a:r>
            <a:r>
              <a:rPr lang="en-US" sz="2000" u="sng">
                <a:solidFill>
                  <a:schemeClr val="lt1"/>
                </a:solidFill>
                <a:latin typeface="Calibri"/>
                <a:ea typeface="Calibri"/>
                <a:cs typeface="Calibri"/>
                <a:sym typeface="Calibri"/>
              </a:rPr>
              <a:t> </a:t>
            </a:r>
            <a:r>
              <a:rPr lang="en-US" sz="2000">
                <a:solidFill>
                  <a:schemeClr val="lt1"/>
                </a:solidFill>
                <a:latin typeface="Calibri"/>
                <a:ea typeface="Calibri"/>
                <a:cs typeface="Calibri"/>
                <a:sym typeface="Calibri"/>
              </a:rPr>
              <a:t>: </a:t>
            </a:r>
            <a:r>
              <a:rPr lang="en-US" sz="2000">
                <a:latin typeface="Calibri"/>
                <a:ea typeface="Calibri"/>
                <a:cs typeface="Calibri"/>
                <a:sym typeface="Calibri"/>
              </a:rPr>
              <a:t>Using PPT, videos the quiz will be conducted. The types of rounds in this quiz are- Where to find the famous buildings, Important places in the world, Facts about the countries,	 Important events in the countries</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rPr b="1" lang="en-US" sz="2000" u="sng">
                <a:solidFill>
                  <a:schemeClr val="lt1"/>
                </a:solidFill>
                <a:latin typeface="Calibri"/>
                <a:ea typeface="Calibri"/>
                <a:cs typeface="Calibri"/>
                <a:sym typeface="Calibri"/>
              </a:rPr>
              <a:t>Learning Outcome</a:t>
            </a:r>
            <a:r>
              <a:rPr lang="en-US" sz="2000" u="sng">
                <a:solidFill>
                  <a:schemeClr val="lt1"/>
                </a:solidFill>
                <a:latin typeface="Calibri"/>
                <a:ea typeface="Calibri"/>
                <a:cs typeface="Calibri"/>
                <a:sym typeface="Calibri"/>
              </a:rPr>
              <a:t>:</a:t>
            </a:r>
            <a:r>
              <a:rPr lang="en-US" sz="2000">
                <a:solidFill>
                  <a:schemeClr val="lt1"/>
                </a:solidFill>
                <a:latin typeface="Calibri"/>
                <a:ea typeface="Calibri"/>
                <a:cs typeface="Calibri"/>
                <a:sym typeface="Calibri"/>
              </a:rPr>
              <a:t> </a:t>
            </a:r>
            <a:endParaRPr sz="2000">
              <a:solidFill>
                <a:schemeClr val="lt1"/>
              </a:solidFill>
              <a:latin typeface="Calibri"/>
              <a:ea typeface="Calibri"/>
              <a:cs typeface="Calibri"/>
              <a:sym typeface="Calibri"/>
            </a:endParaRPr>
          </a:p>
          <a:p>
            <a:pPr indent="0" lvl="0" marL="0" rtl="0" algn="l">
              <a:spcBef>
                <a:spcPts val="440"/>
              </a:spcBef>
              <a:spcAft>
                <a:spcPts val="0"/>
              </a:spcAft>
              <a:buClr>
                <a:schemeClr val="dk1"/>
              </a:buClr>
              <a:buSzPts val="1100"/>
              <a:buFont typeface="Arial"/>
              <a:buNone/>
            </a:pPr>
            <a:r>
              <a:rPr lang="en-US" sz="2000">
                <a:latin typeface="Calibri"/>
                <a:ea typeface="Calibri"/>
                <a:cs typeface="Calibri"/>
                <a:sym typeface="Calibri"/>
              </a:rPr>
              <a:t>By learning about their country’s history and culture, students can develop a sense of belonging and identity. Historical places such as national monuments, battlefields, and landmarks can instil a sense of national pride and inspire students to become more involved in their communities.</a:t>
            </a:r>
            <a:endParaRPr sz="2000">
              <a:latin typeface="Calibri"/>
              <a:ea typeface="Calibri"/>
              <a:cs typeface="Calibri"/>
              <a:sym typeface="Calibri"/>
            </a:endParaRPr>
          </a:p>
          <a:p>
            <a:pPr indent="0" lvl="0" marL="0" rtl="0" algn="l">
              <a:lnSpc>
                <a:spcPct val="100000"/>
              </a:lnSpc>
              <a:spcBef>
                <a:spcPts val="440"/>
              </a:spcBef>
              <a:spcAft>
                <a:spcPts val="0"/>
              </a:spcAft>
              <a:buClr>
                <a:schemeClr val="dk1"/>
              </a:buClr>
              <a:buSzPts val="1100"/>
              <a:buFont typeface="Arial"/>
              <a:buNone/>
            </a:pPr>
            <a:r>
              <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Arial"/>
              <a:buNone/>
            </a:pPr>
            <a:r>
              <a:t/>
            </a:r>
            <a:endParaRPr sz="2000">
              <a:solidFill>
                <a:schemeClr val="lt1"/>
              </a:solidFill>
              <a:latin typeface="Calibri"/>
              <a:ea typeface="Calibri"/>
              <a:cs typeface="Calibri"/>
              <a:sym typeface="Calibri"/>
            </a:endParaRPr>
          </a:p>
        </p:txBody>
      </p:sp>
      <p:pic>
        <p:nvPicPr>
          <p:cNvPr descr="Quiz Club | Funtails" id="463" name="Google Shape;463;p2"/>
          <p:cNvPicPr preferRelativeResize="0"/>
          <p:nvPr/>
        </p:nvPicPr>
        <p:blipFill rotWithShape="1">
          <a:blip r:embed="rId4">
            <a:alphaModFix/>
          </a:blip>
          <a:srcRect b="0" l="0" r="0" t="0"/>
          <a:stretch/>
        </p:blipFill>
        <p:spPr>
          <a:xfrm>
            <a:off x="0" y="1270"/>
            <a:ext cx="1773555" cy="1678940"/>
          </a:xfrm>
          <a:prstGeom prst="rect">
            <a:avLst/>
          </a:prstGeom>
          <a:noFill/>
          <a:ln>
            <a:noFill/>
          </a:ln>
        </p:spPr>
      </p:pic>
      <p:pic>
        <p:nvPicPr>
          <p:cNvPr descr="Coffee Time Quiz Page - Odiham District" id="464" name="Google Shape;464;p2"/>
          <p:cNvPicPr preferRelativeResize="0"/>
          <p:nvPr/>
        </p:nvPicPr>
        <p:blipFill rotWithShape="1">
          <a:blip r:embed="rId5">
            <a:alphaModFix/>
          </a:blip>
          <a:srcRect b="0" l="0" r="0" t="0"/>
          <a:stretch/>
        </p:blipFill>
        <p:spPr>
          <a:xfrm>
            <a:off x="10467975" y="1270"/>
            <a:ext cx="1724025" cy="150622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8" name="Shape 468"/>
        <p:cNvGrpSpPr/>
        <p:nvPr/>
      </p:nvGrpSpPr>
      <p:grpSpPr>
        <a:xfrm>
          <a:off x="0" y="0"/>
          <a:ext cx="0" cy="0"/>
          <a:chOff x="0" y="0"/>
          <a:chExt cx="0" cy="0"/>
        </a:xfrm>
      </p:grpSpPr>
      <p:sp>
        <p:nvSpPr>
          <p:cNvPr id="469" name="Google Shape;469;g322f814dc1e_0_13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Neon Pink Question Mark" id="470" name="Google Shape;470;g322f814dc1e_0_131"/>
          <p:cNvPicPr preferRelativeResize="0"/>
          <p:nvPr/>
        </p:nvPicPr>
        <p:blipFill rotWithShape="1">
          <a:blip r:embed="rId3">
            <a:alphaModFix/>
          </a:blip>
          <a:srcRect b="6252" l="0" r="6252" t="0"/>
          <a:stretch/>
        </p:blipFill>
        <p:spPr>
          <a:xfrm>
            <a:off x="20" y="10"/>
            <a:ext cx="12191980" cy="6857988"/>
          </a:xfrm>
          <a:prstGeom prst="rect">
            <a:avLst/>
          </a:prstGeom>
          <a:noFill/>
          <a:ln>
            <a:noFill/>
          </a:ln>
        </p:spPr>
      </p:pic>
      <p:sp>
        <p:nvSpPr>
          <p:cNvPr id="471" name="Google Shape;471;g322f814dc1e_0_131"/>
          <p:cNvSpPr/>
          <p:nvPr/>
        </p:nvSpPr>
        <p:spPr>
          <a:xfrm>
            <a:off x="-635" y="0"/>
            <a:ext cx="7151400" cy="5740500"/>
          </a:xfrm>
          <a:prstGeom prst="rect">
            <a:avLst/>
          </a:prstGeom>
          <a:gradFill>
            <a:gsLst>
              <a:gs pos="0">
                <a:srgbClr val="000000">
                  <a:alpha val="0"/>
                </a:srgbClr>
              </a:gs>
              <a:gs pos="58000">
                <a:srgbClr val="0E0D12">
                  <a:alpha val="57254"/>
                </a:srgbClr>
              </a:gs>
              <a:gs pos="93000">
                <a:srgbClr val="000000">
                  <a:alpha val="57254"/>
                </a:srgbClr>
              </a:gs>
              <a:gs pos="100000">
                <a:srgbClr val="000000">
                  <a:alpha val="57254"/>
                </a:srgbClr>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72" name="Google Shape;472;g322f814dc1e_0_131"/>
          <p:cNvSpPr txBox="1"/>
          <p:nvPr>
            <p:ph idx="1" type="subTitle"/>
          </p:nvPr>
        </p:nvSpPr>
        <p:spPr>
          <a:xfrm>
            <a:off x="419185" y="1680190"/>
            <a:ext cx="11628000" cy="3774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00"/>
              <a:buFont typeface="Calibri"/>
              <a:buNone/>
            </a:pPr>
            <a:r>
              <a:rPr b="1" lang="en-US" sz="2000">
                <a:solidFill>
                  <a:schemeClr val="lt1"/>
                </a:solidFill>
                <a:latin typeface="Calibri"/>
                <a:ea typeface="Calibri"/>
                <a:cs typeface="Calibri"/>
                <a:sym typeface="Calibri"/>
              </a:rPr>
              <a:t>WEEK </a:t>
            </a:r>
            <a:r>
              <a:rPr b="1" lang="en-US" sz="2000">
                <a:latin typeface="Calibri"/>
                <a:ea typeface="Calibri"/>
                <a:cs typeface="Calibri"/>
                <a:sym typeface="Calibri"/>
              </a:rPr>
              <a:t>2</a:t>
            </a:r>
            <a:r>
              <a:rPr b="1" lang="en-US" sz="2000">
                <a:solidFill>
                  <a:schemeClr val="lt1"/>
                </a:solidFill>
                <a:latin typeface="Calibri"/>
                <a:ea typeface="Calibri"/>
                <a:cs typeface="Calibri"/>
                <a:sym typeface="Calibri"/>
              </a:rPr>
              <a:t> 				CLASS : VI TO IX				DATE  : </a:t>
            </a:r>
            <a:r>
              <a:rPr b="1" lang="en-US" sz="2000">
                <a:latin typeface="Calibri"/>
                <a:ea typeface="Calibri"/>
                <a:cs typeface="Calibri"/>
                <a:sym typeface="Calibri"/>
              </a:rPr>
              <a:t>12.02.</a:t>
            </a:r>
            <a:r>
              <a:rPr b="1" lang="en-US" sz="2000">
                <a:solidFill>
                  <a:schemeClr val="lt1"/>
                </a:solidFill>
                <a:latin typeface="Calibri"/>
                <a:ea typeface="Calibri"/>
                <a:cs typeface="Calibri"/>
                <a:sym typeface="Calibri"/>
              </a:rPr>
              <a:t>2</a:t>
            </a:r>
            <a:r>
              <a:rPr b="1" lang="en-US" sz="2000">
                <a:latin typeface="Calibri"/>
                <a:ea typeface="Calibri"/>
                <a:cs typeface="Calibri"/>
                <a:sym typeface="Calibri"/>
              </a:rPr>
              <a:t>5</a:t>
            </a:r>
            <a:endParaRPr b="1" sz="2000">
              <a:solidFill>
                <a:schemeClr val="lt1"/>
              </a:solidFill>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Arial"/>
              <a:buNone/>
            </a:pPr>
            <a:r>
              <a:t/>
            </a:r>
            <a:endParaRPr sz="2000">
              <a:solidFill>
                <a:schemeClr val="lt1"/>
              </a:solidFill>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rPr b="1" lang="en-US" sz="2000" u="sng">
                <a:solidFill>
                  <a:schemeClr val="lt1"/>
                </a:solidFill>
                <a:latin typeface="Calibri"/>
                <a:ea typeface="Calibri"/>
                <a:cs typeface="Calibri"/>
                <a:sym typeface="Calibri"/>
              </a:rPr>
              <a:t>Topic   </a:t>
            </a:r>
            <a:r>
              <a:rPr b="1" lang="en-US" sz="2000">
                <a:solidFill>
                  <a:schemeClr val="lt1"/>
                </a:solidFill>
                <a:latin typeface="Calibri"/>
                <a:ea typeface="Calibri"/>
                <a:cs typeface="Calibri"/>
                <a:sym typeface="Calibri"/>
              </a:rPr>
              <a:t>:</a:t>
            </a:r>
            <a:r>
              <a:rPr lang="en-US" sz="2000">
                <a:solidFill>
                  <a:schemeClr val="lt1"/>
                </a:solidFill>
                <a:latin typeface="Calibri"/>
                <a:ea typeface="Calibri"/>
                <a:cs typeface="Calibri"/>
                <a:sym typeface="Calibri"/>
              </a:rPr>
              <a:t>   </a:t>
            </a:r>
            <a:r>
              <a:rPr lang="en-US" sz="2000">
                <a:latin typeface="Calibri"/>
                <a:ea typeface="Calibri"/>
                <a:cs typeface="Calibri"/>
                <a:sym typeface="Calibri"/>
              </a:rPr>
              <a:t>Quiz on world famous, Places and monuments across the world.</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rPr b="1" lang="en-US" sz="2000" u="sng">
                <a:solidFill>
                  <a:schemeClr val="lt1"/>
                </a:solidFill>
                <a:latin typeface="Calibri"/>
                <a:ea typeface="Calibri"/>
                <a:cs typeface="Calibri"/>
                <a:sym typeface="Calibri"/>
              </a:rPr>
              <a:t>Activity</a:t>
            </a:r>
            <a:r>
              <a:rPr lang="en-US" sz="2000" u="sng">
                <a:solidFill>
                  <a:schemeClr val="lt1"/>
                </a:solidFill>
                <a:latin typeface="Calibri"/>
                <a:ea typeface="Calibri"/>
                <a:cs typeface="Calibri"/>
                <a:sym typeface="Calibri"/>
              </a:rPr>
              <a:t> </a:t>
            </a:r>
            <a:r>
              <a:rPr lang="en-US" sz="2000">
                <a:solidFill>
                  <a:schemeClr val="lt1"/>
                </a:solidFill>
                <a:latin typeface="Calibri"/>
                <a:ea typeface="Calibri"/>
                <a:cs typeface="Calibri"/>
                <a:sym typeface="Calibri"/>
              </a:rPr>
              <a:t>: </a:t>
            </a:r>
            <a:r>
              <a:rPr lang="en-US" sz="2000">
                <a:latin typeface="Calibri"/>
                <a:ea typeface="Calibri"/>
                <a:cs typeface="Calibri"/>
                <a:sym typeface="Calibri"/>
              </a:rPr>
              <a:t>Using PPT, videos the quiz will be conducted. The types of rounds in this quiz are- Where to find the famous buildings, Important places in the world, Facts about the countries,	 Important events in the countries</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rPr b="1" lang="en-US" sz="2000" u="sng">
                <a:solidFill>
                  <a:schemeClr val="lt1"/>
                </a:solidFill>
                <a:latin typeface="Calibri"/>
                <a:ea typeface="Calibri"/>
                <a:cs typeface="Calibri"/>
                <a:sym typeface="Calibri"/>
              </a:rPr>
              <a:t>Learning Outcome</a:t>
            </a:r>
            <a:r>
              <a:rPr lang="en-US" sz="2000" u="sng">
                <a:solidFill>
                  <a:schemeClr val="lt1"/>
                </a:solidFill>
                <a:latin typeface="Calibri"/>
                <a:ea typeface="Calibri"/>
                <a:cs typeface="Calibri"/>
                <a:sym typeface="Calibri"/>
              </a:rPr>
              <a:t>:</a:t>
            </a:r>
            <a:r>
              <a:rPr lang="en-US" sz="2000">
                <a:solidFill>
                  <a:schemeClr val="lt1"/>
                </a:solidFill>
                <a:latin typeface="Calibri"/>
                <a:ea typeface="Calibri"/>
                <a:cs typeface="Calibri"/>
                <a:sym typeface="Calibri"/>
              </a:rPr>
              <a:t> </a:t>
            </a:r>
            <a:endParaRPr sz="2000">
              <a:solidFill>
                <a:schemeClr val="lt1"/>
              </a:solidFill>
              <a:latin typeface="Calibri"/>
              <a:ea typeface="Calibri"/>
              <a:cs typeface="Calibri"/>
              <a:sym typeface="Calibri"/>
            </a:endParaRPr>
          </a:p>
          <a:p>
            <a:pPr indent="0" lvl="0" marL="0" rtl="0" algn="l">
              <a:spcBef>
                <a:spcPts val="440"/>
              </a:spcBef>
              <a:spcAft>
                <a:spcPts val="0"/>
              </a:spcAft>
              <a:buClr>
                <a:schemeClr val="dk1"/>
              </a:buClr>
              <a:buSzPts val="1100"/>
              <a:buFont typeface="Arial"/>
              <a:buNone/>
            </a:pPr>
            <a:r>
              <a:rPr lang="en-US" sz="2000">
                <a:latin typeface="Calibri"/>
                <a:ea typeface="Calibri"/>
                <a:cs typeface="Calibri"/>
                <a:sym typeface="Calibri"/>
              </a:rPr>
              <a:t>By learning about their country’s history and culture, students can develop a sense of belonging and identity. Historical places such as national monuments, battlefields, and landmarks can instil a sense of national pride and inspire students to become more involved in their communities.</a:t>
            </a:r>
            <a:endParaRPr sz="2000">
              <a:latin typeface="Calibri"/>
              <a:ea typeface="Calibri"/>
              <a:cs typeface="Calibri"/>
              <a:sym typeface="Calibri"/>
            </a:endParaRPr>
          </a:p>
          <a:p>
            <a:pPr indent="0" lvl="0" marL="0" rtl="0" algn="l">
              <a:spcBef>
                <a:spcPts val="440"/>
              </a:spcBef>
              <a:spcAft>
                <a:spcPts val="0"/>
              </a:spcAft>
              <a:buClr>
                <a:schemeClr val="dk1"/>
              </a:buClr>
              <a:buSzPts val="1100"/>
              <a:buFont typeface="Arial"/>
              <a:buNone/>
            </a:pPr>
            <a:r>
              <a:t/>
            </a:r>
            <a:endParaRPr sz="2000">
              <a:latin typeface="Calibri"/>
              <a:ea typeface="Calibri"/>
              <a:cs typeface="Calibri"/>
              <a:sym typeface="Calibri"/>
            </a:endParaRPr>
          </a:p>
          <a:p>
            <a:pPr indent="0" lvl="0" marL="0" rtl="0" algn="l">
              <a:lnSpc>
                <a:spcPct val="100000"/>
              </a:lnSpc>
              <a:spcBef>
                <a:spcPts val="440"/>
              </a:spcBef>
              <a:spcAft>
                <a:spcPts val="0"/>
              </a:spcAft>
              <a:buClr>
                <a:schemeClr val="dk1"/>
              </a:buClr>
              <a:buSzPts val="1100"/>
              <a:buFont typeface="Arial"/>
              <a:buNone/>
            </a:pPr>
            <a:r>
              <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Arial"/>
              <a:buNone/>
            </a:pPr>
            <a:r>
              <a:t/>
            </a:r>
            <a:endParaRPr sz="2000">
              <a:solidFill>
                <a:schemeClr val="lt1"/>
              </a:solidFill>
              <a:latin typeface="Calibri"/>
              <a:ea typeface="Calibri"/>
              <a:cs typeface="Calibri"/>
              <a:sym typeface="Calibri"/>
            </a:endParaRPr>
          </a:p>
        </p:txBody>
      </p:sp>
      <p:pic>
        <p:nvPicPr>
          <p:cNvPr descr="Quiz Club | Funtails" id="473" name="Google Shape;473;g322f814dc1e_0_131"/>
          <p:cNvPicPr preferRelativeResize="0"/>
          <p:nvPr/>
        </p:nvPicPr>
        <p:blipFill rotWithShape="1">
          <a:blip r:embed="rId4">
            <a:alphaModFix/>
          </a:blip>
          <a:srcRect b="0" l="0" r="0" t="0"/>
          <a:stretch/>
        </p:blipFill>
        <p:spPr>
          <a:xfrm>
            <a:off x="0" y="1270"/>
            <a:ext cx="1773554" cy="1678940"/>
          </a:xfrm>
          <a:prstGeom prst="rect">
            <a:avLst/>
          </a:prstGeom>
          <a:noFill/>
          <a:ln>
            <a:noFill/>
          </a:ln>
        </p:spPr>
      </p:pic>
      <p:pic>
        <p:nvPicPr>
          <p:cNvPr descr="Coffee Time Quiz Page - Odiham District" id="474" name="Google Shape;474;g322f814dc1e_0_131"/>
          <p:cNvPicPr preferRelativeResize="0"/>
          <p:nvPr/>
        </p:nvPicPr>
        <p:blipFill rotWithShape="1">
          <a:blip r:embed="rId5">
            <a:alphaModFix/>
          </a:blip>
          <a:srcRect b="0" l="0" r="0" t="0"/>
          <a:stretch/>
        </p:blipFill>
        <p:spPr>
          <a:xfrm>
            <a:off x="10467975" y="1270"/>
            <a:ext cx="1724024" cy="150621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8" name="Shape 478"/>
        <p:cNvGrpSpPr/>
        <p:nvPr/>
      </p:nvGrpSpPr>
      <p:grpSpPr>
        <a:xfrm>
          <a:off x="0" y="0"/>
          <a:ext cx="0" cy="0"/>
          <a:chOff x="0" y="0"/>
          <a:chExt cx="0" cy="0"/>
        </a:xfrm>
      </p:grpSpPr>
      <p:sp>
        <p:nvSpPr>
          <p:cNvPr id="479" name="Google Shape;479;g323e9beacab_0_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Neon Pink Question Mark" id="480" name="Google Shape;480;g323e9beacab_0_3"/>
          <p:cNvPicPr preferRelativeResize="0"/>
          <p:nvPr/>
        </p:nvPicPr>
        <p:blipFill rotWithShape="1">
          <a:blip r:embed="rId3">
            <a:alphaModFix/>
          </a:blip>
          <a:srcRect b="6252" l="0" r="6252" t="0"/>
          <a:stretch/>
        </p:blipFill>
        <p:spPr>
          <a:xfrm>
            <a:off x="20" y="10"/>
            <a:ext cx="12191980" cy="6857988"/>
          </a:xfrm>
          <a:prstGeom prst="rect">
            <a:avLst/>
          </a:prstGeom>
          <a:noFill/>
          <a:ln>
            <a:noFill/>
          </a:ln>
        </p:spPr>
      </p:pic>
      <p:sp>
        <p:nvSpPr>
          <p:cNvPr id="481" name="Google Shape;481;g323e9beacab_0_3"/>
          <p:cNvSpPr/>
          <p:nvPr/>
        </p:nvSpPr>
        <p:spPr>
          <a:xfrm>
            <a:off x="-635" y="0"/>
            <a:ext cx="7151400" cy="5740500"/>
          </a:xfrm>
          <a:prstGeom prst="rect">
            <a:avLst/>
          </a:prstGeom>
          <a:gradFill>
            <a:gsLst>
              <a:gs pos="0">
                <a:srgbClr val="000000">
                  <a:alpha val="0"/>
                </a:srgbClr>
              </a:gs>
              <a:gs pos="58000">
                <a:srgbClr val="0E0D12">
                  <a:alpha val="57254"/>
                </a:srgbClr>
              </a:gs>
              <a:gs pos="93000">
                <a:srgbClr val="000000">
                  <a:alpha val="57254"/>
                </a:srgbClr>
              </a:gs>
              <a:gs pos="100000">
                <a:srgbClr val="000000">
                  <a:alpha val="57254"/>
                </a:srgbClr>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2" name="Google Shape;482;g323e9beacab_0_3"/>
          <p:cNvSpPr txBox="1"/>
          <p:nvPr>
            <p:ph idx="1" type="subTitle"/>
          </p:nvPr>
        </p:nvSpPr>
        <p:spPr>
          <a:xfrm>
            <a:off x="564000" y="1541850"/>
            <a:ext cx="11182800" cy="3774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00"/>
              <a:buFont typeface="Calibri"/>
              <a:buNone/>
            </a:pPr>
            <a:r>
              <a:rPr b="1" lang="en-US" sz="2000">
                <a:solidFill>
                  <a:schemeClr val="lt1"/>
                </a:solidFill>
                <a:latin typeface="Calibri"/>
                <a:ea typeface="Calibri"/>
                <a:cs typeface="Calibri"/>
                <a:sym typeface="Calibri"/>
              </a:rPr>
              <a:t>WEEK </a:t>
            </a:r>
            <a:r>
              <a:rPr b="1" lang="en-US" sz="2000">
                <a:latin typeface="Calibri"/>
                <a:ea typeface="Calibri"/>
                <a:cs typeface="Calibri"/>
                <a:sym typeface="Calibri"/>
              </a:rPr>
              <a:t>4</a:t>
            </a:r>
            <a:r>
              <a:rPr b="1" lang="en-US" sz="2000">
                <a:solidFill>
                  <a:schemeClr val="lt1"/>
                </a:solidFill>
                <a:latin typeface="Calibri"/>
                <a:ea typeface="Calibri"/>
                <a:cs typeface="Calibri"/>
                <a:sym typeface="Calibri"/>
              </a:rPr>
              <a:t> 				CLASS : VI TO IX				DATE  : </a:t>
            </a:r>
            <a:r>
              <a:rPr b="1" lang="en-US" sz="2000">
                <a:latin typeface="Calibri"/>
                <a:ea typeface="Calibri"/>
                <a:cs typeface="Calibri"/>
                <a:sym typeface="Calibri"/>
              </a:rPr>
              <a:t>26.02.</a:t>
            </a:r>
            <a:r>
              <a:rPr b="1" lang="en-US" sz="2000">
                <a:solidFill>
                  <a:schemeClr val="lt1"/>
                </a:solidFill>
                <a:latin typeface="Calibri"/>
                <a:ea typeface="Calibri"/>
                <a:cs typeface="Calibri"/>
                <a:sym typeface="Calibri"/>
              </a:rPr>
              <a:t>2</a:t>
            </a:r>
            <a:r>
              <a:rPr b="1" lang="en-US" sz="2000">
                <a:latin typeface="Calibri"/>
                <a:ea typeface="Calibri"/>
                <a:cs typeface="Calibri"/>
                <a:sym typeface="Calibri"/>
              </a:rPr>
              <a:t>5</a:t>
            </a:r>
            <a:endParaRPr b="1" sz="2000">
              <a:solidFill>
                <a:schemeClr val="lt1"/>
              </a:solidFill>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Arial"/>
              <a:buNone/>
            </a:pPr>
            <a:r>
              <a:t/>
            </a:r>
            <a:endParaRPr sz="2000">
              <a:solidFill>
                <a:schemeClr val="lt1"/>
              </a:solidFill>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rPr b="1" lang="en-US" sz="2000" u="sng">
                <a:solidFill>
                  <a:schemeClr val="lt1"/>
                </a:solidFill>
                <a:latin typeface="Calibri"/>
                <a:ea typeface="Calibri"/>
                <a:cs typeface="Calibri"/>
                <a:sym typeface="Calibri"/>
              </a:rPr>
              <a:t>Topic   </a:t>
            </a:r>
            <a:r>
              <a:rPr b="1" lang="en-US" sz="2000">
                <a:solidFill>
                  <a:schemeClr val="lt1"/>
                </a:solidFill>
                <a:latin typeface="Calibri"/>
                <a:ea typeface="Calibri"/>
                <a:cs typeface="Calibri"/>
                <a:sym typeface="Calibri"/>
              </a:rPr>
              <a:t>:</a:t>
            </a:r>
            <a:r>
              <a:rPr lang="en-US" sz="2000">
                <a:solidFill>
                  <a:schemeClr val="lt1"/>
                </a:solidFill>
                <a:latin typeface="Calibri"/>
                <a:ea typeface="Calibri"/>
                <a:cs typeface="Calibri"/>
                <a:sym typeface="Calibri"/>
              </a:rPr>
              <a:t>   </a:t>
            </a:r>
            <a:r>
              <a:rPr lang="en-US" sz="2000">
                <a:latin typeface="Calibri"/>
                <a:ea typeface="Calibri"/>
                <a:cs typeface="Calibri"/>
                <a:sym typeface="Calibri"/>
              </a:rPr>
              <a:t>General discussion about activities conducted in a year.</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rPr b="1" lang="en-US" sz="2000" u="sng">
                <a:solidFill>
                  <a:schemeClr val="lt1"/>
                </a:solidFill>
                <a:latin typeface="Calibri"/>
                <a:ea typeface="Calibri"/>
                <a:cs typeface="Calibri"/>
                <a:sym typeface="Calibri"/>
              </a:rPr>
              <a:t>Activity</a:t>
            </a:r>
            <a:r>
              <a:rPr lang="en-US" sz="2000" u="sng">
                <a:solidFill>
                  <a:schemeClr val="lt1"/>
                </a:solidFill>
                <a:latin typeface="Calibri"/>
                <a:ea typeface="Calibri"/>
                <a:cs typeface="Calibri"/>
                <a:sym typeface="Calibri"/>
              </a:rPr>
              <a:t> </a:t>
            </a:r>
            <a:r>
              <a:rPr lang="en-US" sz="2000">
                <a:solidFill>
                  <a:schemeClr val="lt1"/>
                </a:solidFill>
                <a:latin typeface="Calibri"/>
                <a:ea typeface="Calibri"/>
                <a:cs typeface="Calibri"/>
                <a:sym typeface="Calibri"/>
              </a:rPr>
              <a:t>: </a:t>
            </a:r>
            <a:r>
              <a:rPr lang="en-US" sz="2000">
                <a:latin typeface="Calibri"/>
                <a:ea typeface="Calibri"/>
                <a:cs typeface="Calibri"/>
                <a:sym typeface="Calibri"/>
              </a:rPr>
              <a:t>General discussion will be made with the students about the quiz club, which was conducted for the whole year. Students would be appreciated for their involvement and participation in the club.</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rPr b="1" lang="en-US" sz="2000" u="sng">
                <a:solidFill>
                  <a:schemeClr val="lt1"/>
                </a:solidFill>
                <a:latin typeface="Calibri"/>
                <a:ea typeface="Calibri"/>
                <a:cs typeface="Calibri"/>
                <a:sym typeface="Calibri"/>
              </a:rPr>
              <a:t>Learning Outcome</a:t>
            </a:r>
            <a:r>
              <a:rPr lang="en-US" sz="2000" u="sng">
                <a:solidFill>
                  <a:schemeClr val="lt1"/>
                </a:solidFill>
                <a:latin typeface="Calibri"/>
                <a:ea typeface="Calibri"/>
                <a:cs typeface="Calibri"/>
                <a:sym typeface="Calibri"/>
              </a:rPr>
              <a:t>:</a:t>
            </a:r>
            <a:r>
              <a:rPr lang="en-US" sz="2000">
                <a:solidFill>
                  <a:schemeClr val="lt1"/>
                </a:solidFill>
                <a:latin typeface="Calibri"/>
                <a:ea typeface="Calibri"/>
                <a:cs typeface="Calibri"/>
                <a:sym typeface="Calibri"/>
              </a:rPr>
              <a:t> </a:t>
            </a:r>
            <a:endParaRPr sz="2000">
              <a:solidFill>
                <a:schemeClr val="lt1"/>
              </a:solidFill>
              <a:latin typeface="Calibri"/>
              <a:ea typeface="Calibri"/>
              <a:cs typeface="Calibri"/>
              <a:sym typeface="Calibri"/>
            </a:endParaRPr>
          </a:p>
          <a:p>
            <a:pPr indent="0" lvl="0" marL="0" rtl="0" algn="l">
              <a:spcBef>
                <a:spcPts val="440"/>
              </a:spcBef>
              <a:spcAft>
                <a:spcPts val="0"/>
              </a:spcAft>
              <a:buClr>
                <a:schemeClr val="dk1"/>
              </a:buClr>
              <a:buSzPts val="1100"/>
              <a:buFont typeface="Arial"/>
              <a:buNone/>
            </a:pPr>
            <a:r>
              <a:rPr lang="en-US" sz="2000">
                <a:latin typeface="Calibri"/>
                <a:ea typeface="Calibri"/>
                <a:cs typeface="Calibri"/>
                <a:sym typeface="Calibri"/>
              </a:rPr>
              <a:t>Students will recap the activities conducted in a year.</a:t>
            </a:r>
            <a:endParaRPr sz="2000">
              <a:latin typeface="Calibri"/>
              <a:ea typeface="Calibri"/>
              <a:cs typeface="Calibri"/>
              <a:sym typeface="Calibri"/>
            </a:endParaRPr>
          </a:p>
          <a:p>
            <a:pPr indent="0" lvl="0" marL="0" rtl="0" algn="l">
              <a:lnSpc>
                <a:spcPct val="100000"/>
              </a:lnSpc>
              <a:spcBef>
                <a:spcPts val="440"/>
              </a:spcBef>
              <a:spcAft>
                <a:spcPts val="0"/>
              </a:spcAft>
              <a:buClr>
                <a:schemeClr val="dk1"/>
              </a:buClr>
              <a:buSzPts val="1100"/>
              <a:buFont typeface="Arial"/>
              <a:buNone/>
            </a:pPr>
            <a:r>
              <a:t/>
            </a:r>
            <a:endParaRPr sz="2000">
              <a:latin typeface="Calibri"/>
              <a:ea typeface="Calibri"/>
              <a:cs typeface="Calibri"/>
              <a:sym typeface="Calibri"/>
            </a:endParaRPr>
          </a:p>
          <a:p>
            <a:pPr indent="0" lvl="0" marL="0" rtl="0" algn="l">
              <a:lnSpc>
                <a:spcPct val="100000"/>
              </a:lnSpc>
              <a:spcBef>
                <a:spcPts val="440"/>
              </a:spcBef>
              <a:spcAft>
                <a:spcPts val="0"/>
              </a:spcAft>
              <a:buClr>
                <a:schemeClr val="dk1"/>
              </a:buClr>
              <a:buSzPts val="1100"/>
              <a:buFont typeface="Arial"/>
              <a:buNone/>
            </a:pPr>
            <a:r>
              <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Calibri"/>
              <a:buNone/>
            </a:pPr>
            <a:r>
              <a:t/>
            </a:r>
            <a:endParaRPr sz="2000">
              <a:latin typeface="Calibri"/>
              <a:ea typeface="Calibri"/>
              <a:cs typeface="Calibri"/>
              <a:sym typeface="Calibri"/>
            </a:endParaRPr>
          </a:p>
          <a:p>
            <a:pPr indent="0" lvl="0" marL="0" rtl="0" algn="l">
              <a:lnSpc>
                <a:spcPct val="100000"/>
              </a:lnSpc>
              <a:spcBef>
                <a:spcPts val="440"/>
              </a:spcBef>
              <a:spcAft>
                <a:spcPts val="0"/>
              </a:spcAft>
              <a:buClr>
                <a:schemeClr val="lt1"/>
              </a:buClr>
              <a:buSzPts val="2200"/>
              <a:buFont typeface="Arial"/>
              <a:buNone/>
            </a:pPr>
            <a:r>
              <a:t/>
            </a:r>
            <a:endParaRPr sz="2000">
              <a:solidFill>
                <a:schemeClr val="lt1"/>
              </a:solidFill>
              <a:latin typeface="Calibri"/>
              <a:ea typeface="Calibri"/>
              <a:cs typeface="Calibri"/>
              <a:sym typeface="Calibri"/>
            </a:endParaRPr>
          </a:p>
        </p:txBody>
      </p:sp>
      <p:pic>
        <p:nvPicPr>
          <p:cNvPr descr="Quiz Club | Funtails" id="483" name="Google Shape;483;g323e9beacab_0_3"/>
          <p:cNvPicPr preferRelativeResize="0"/>
          <p:nvPr/>
        </p:nvPicPr>
        <p:blipFill rotWithShape="1">
          <a:blip r:embed="rId4">
            <a:alphaModFix/>
          </a:blip>
          <a:srcRect b="0" l="0" r="0" t="0"/>
          <a:stretch/>
        </p:blipFill>
        <p:spPr>
          <a:xfrm>
            <a:off x="0" y="1270"/>
            <a:ext cx="1773554" cy="1678940"/>
          </a:xfrm>
          <a:prstGeom prst="rect">
            <a:avLst/>
          </a:prstGeom>
          <a:noFill/>
          <a:ln>
            <a:noFill/>
          </a:ln>
        </p:spPr>
      </p:pic>
      <p:pic>
        <p:nvPicPr>
          <p:cNvPr descr="Coffee Time Quiz Page - Odiham District" id="484" name="Google Shape;484;g323e9beacab_0_3"/>
          <p:cNvPicPr preferRelativeResize="0"/>
          <p:nvPr/>
        </p:nvPicPr>
        <p:blipFill rotWithShape="1">
          <a:blip r:embed="rId5">
            <a:alphaModFix/>
          </a:blip>
          <a:srcRect b="0" l="0" r="0" t="0"/>
          <a:stretch/>
        </p:blipFill>
        <p:spPr>
          <a:xfrm>
            <a:off x="10467975" y="1270"/>
            <a:ext cx="1724024" cy="150621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8" name="Shape 488"/>
        <p:cNvGrpSpPr/>
        <p:nvPr/>
      </p:nvGrpSpPr>
      <p:grpSpPr>
        <a:xfrm>
          <a:off x="0" y="0"/>
          <a:ext cx="0" cy="0"/>
          <a:chOff x="0" y="0"/>
          <a:chExt cx="0" cy="0"/>
        </a:xfrm>
      </p:grpSpPr>
      <p:sp>
        <p:nvSpPr>
          <p:cNvPr id="489" name="Google Shape;489;p4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venir"/>
              <a:ea typeface="Avenir"/>
              <a:cs typeface="Avenir"/>
              <a:sym typeface="Avenir"/>
            </a:endParaRPr>
          </a:p>
        </p:txBody>
      </p:sp>
      <p:sp>
        <p:nvSpPr>
          <p:cNvPr id="490" name="Google Shape;490;p41"/>
          <p:cNvSpPr txBox="1"/>
          <p:nvPr/>
        </p:nvSpPr>
        <p:spPr>
          <a:xfrm>
            <a:off x="4716780" y="1188720"/>
            <a:ext cx="7126605" cy="558038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rgbClr val="7030A0"/>
                </a:solidFill>
                <a:latin typeface="Calibri"/>
                <a:ea typeface="Calibri"/>
                <a:cs typeface="Calibri"/>
                <a:sym typeface="Calibri"/>
              </a:rPr>
              <a:t>WEEK </a:t>
            </a:r>
            <a:r>
              <a:rPr b="1" lang="en-US" sz="2400">
                <a:solidFill>
                  <a:srgbClr val="7030A0"/>
                </a:solidFill>
                <a:latin typeface="Calibri"/>
                <a:ea typeface="Calibri"/>
                <a:cs typeface="Calibri"/>
                <a:sym typeface="Calibri"/>
              </a:rPr>
              <a:t>1</a:t>
            </a:r>
            <a:r>
              <a:rPr b="1" i="0" lang="en-US" sz="2400" u="none" cap="none" strike="noStrike">
                <a:solidFill>
                  <a:srgbClr val="7030A0"/>
                </a:solidFill>
                <a:latin typeface="Calibri"/>
                <a:ea typeface="Calibri"/>
                <a:cs typeface="Calibri"/>
                <a:sym typeface="Calibri"/>
              </a:rPr>
              <a:t>          Class VI A&amp;C            DATE  :</a:t>
            </a:r>
            <a:r>
              <a:rPr b="1" lang="en-US" sz="2400">
                <a:solidFill>
                  <a:srgbClr val="7030A0"/>
                </a:solidFill>
                <a:latin typeface="Calibri"/>
                <a:ea typeface="Calibri"/>
                <a:cs typeface="Calibri"/>
                <a:sym typeface="Calibri"/>
              </a:rPr>
              <a:t>05</a:t>
            </a:r>
            <a:r>
              <a:rPr b="1" i="0" lang="en-US" sz="2400" u="none" cap="none" strike="noStrike">
                <a:solidFill>
                  <a:srgbClr val="7030A0"/>
                </a:solidFill>
                <a:latin typeface="Calibri"/>
                <a:ea typeface="Calibri"/>
                <a:cs typeface="Calibri"/>
                <a:sym typeface="Calibri"/>
              </a:rPr>
              <a:t>.0</a:t>
            </a:r>
            <a:r>
              <a:rPr b="1" lang="en-US" sz="2400">
                <a:solidFill>
                  <a:srgbClr val="7030A0"/>
                </a:solidFill>
                <a:latin typeface="Calibri"/>
                <a:ea typeface="Calibri"/>
                <a:cs typeface="Calibri"/>
                <a:sym typeface="Calibri"/>
              </a:rPr>
              <a:t>2</a:t>
            </a:r>
            <a:r>
              <a:rPr b="1" i="0" lang="en-US" sz="2400" u="none" cap="none" strike="noStrike">
                <a:solidFill>
                  <a:srgbClr val="7030A0"/>
                </a:solidFill>
                <a:latin typeface="Calibri"/>
                <a:ea typeface="Calibri"/>
                <a:cs typeface="Calibri"/>
                <a:sym typeface="Calibri"/>
              </a:rPr>
              <a:t>.25</a:t>
            </a:r>
            <a:endParaRPr b="1" i="0" sz="2400" u="none" cap="none" strike="noStrike">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sz="24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sz="24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7030A0"/>
                </a:solidFill>
                <a:latin typeface="Calibri"/>
                <a:ea typeface="Calibri"/>
                <a:cs typeface="Calibri"/>
                <a:sym typeface="Calibri"/>
              </a:rPr>
              <a:t>Topic :</a:t>
            </a:r>
            <a:r>
              <a:rPr b="1" i="0" lang="en-US" sz="2200" u="sng"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Club </a:t>
            </a:r>
            <a:r>
              <a:rPr lang="en-US" sz="2200">
                <a:solidFill>
                  <a:srgbClr val="7030A0"/>
                </a:solidFill>
                <a:latin typeface="Calibri"/>
                <a:ea typeface="Calibri"/>
                <a:cs typeface="Calibri"/>
                <a:sym typeface="Calibri"/>
              </a:rPr>
              <a:t>Competition </a:t>
            </a:r>
            <a:r>
              <a:rPr lang="en-US" sz="2200">
                <a:solidFill>
                  <a:srgbClr val="7030A0"/>
                </a:solidFill>
                <a:latin typeface="Calibri"/>
                <a:ea typeface="Calibri"/>
                <a:cs typeface="Calibri"/>
                <a:sym typeface="Calibri"/>
              </a:rPr>
              <a:t>(Continued)</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0" i="0" sz="2200" u="none" cap="none" strike="noStrike">
              <a:solidFill>
                <a:srgbClr val="7030A0"/>
              </a:solidFill>
              <a:latin typeface="Calibri"/>
              <a:ea typeface="Calibri"/>
              <a:cs typeface="Calibri"/>
              <a:sym typeface="Calibri"/>
            </a:endParaRPr>
          </a:p>
        </p:txBody>
      </p:sp>
      <p:pic>
        <p:nvPicPr>
          <p:cNvPr descr="Science Club – European School Karlsruhe" id="491" name="Google Shape;491;p41"/>
          <p:cNvPicPr preferRelativeResize="0"/>
          <p:nvPr>
            <p:ph idx="1" type="body"/>
          </p:nvPr>
        </p:nvPicPr>
        <p:blipFill rotWithShape="1">
          <a:blip r:embed="rId3">
            <a:alphaModFix/>
          </a:blip>
          <a:srcRect b="2" l="15410" r="26001" t="0"/>
          <a:stretch/>
        </p:blipFill>
        <p:spPr>
          <a:xfrm>
            <a:off x="-4445" y="-1905"/>
            <a:ext cx="4006215" cy="4505960"/>
          </a:xfrm>
          <a:prstGeom prst="rect">
            <a:avLst/>
          </a:prstGeom>
          <a:noFill/>
          <a:ln>
            <a:noFill/>
          </a:ln>
        </p:spPr>
      </p:pic>
      <p:pic>
        <p:nvPicPr>
          <p:cNvPr descr="Science Club at The Schiele – A Daily Remote Learning Solution for 1st ..." id="492" name="Google Shape;492;p41"/>
          <p:cNvPicPr preferRelativeResize="0"/>
          <p:nvPr/>
        </p:nvPicPr>
        <p:blipFill rotWithShape="1">
          <a:blip r:embed="rId4">
            <a:alphaModFix/>
          </a:blip>
          <a:srcRect b="16401" l="0" r="0" t="0"/>
          <a:stretch/>
        </p:blipFill>
        <p:spPr>
          <a:xfrm>
            <a:off x="3787775" y="-234950"/>
            <a:ext cx="7954010" cy="1264920"/>
          </a:xfrm>
          <a:prstGeom prst="rect">
            <a:avLst/>
          </a:prstGeom>
          <a:noFill/>
          <a:ln>
            <a:noFill/>
          </a:ln>
        </p:spPr>
      </p:pic>
      <p:pic>
        <p:nvPicPr>
          <p:cNvPr descr="SCIENCE CLUB Archives - Schooltribe" id="493" name="Google Shape;493;p41"/>
          <p:cNvPicPr preferRelativeResize="0"/>
          <p:nvPr/>
        </p:nvPicPr>
        <p:blipFill rotWithShape="1">
          <a:blip r:embed="rId5">
            <a:alphaModFix/>
          </a:blip>
          <a:srcRect b="-359" l="109" r="3101" t="0"/>
          <a:stretch/>
        </p:blipFill>
        <p:spPr>
          <a:xfrm>
            <a:off x="213995" y="4603115"/>
            <a:ext cx="3338830" cy="216598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7" name="Shape 497"/>
        <p:cNvGrpSpPr/>
        <p:nvPr/>
      </p:nvGrpSpPr>
      <p:grpSpPr>
        <a:xfrm>
          <a:off x="0" y="0"/>
          <a:ext cx="0" cy="0"/>
          <a:chOff x="0" y="0"/>
          <a:chExt cx="0" cy="0"/>
        </a:xfrm>
      </p:grpSpPr>
      <p:sp>
        <p:nvSpPr>
          <p:cNvPr id="498" name="Google Shape;498;g31ec314443a_0_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venir"/>
              <a:ea typeface="Avenir"/>
              <a:cs typeface="Avenir"/>
              <a:sym typeface="Avenir"/>
            </a:endParaRPr>
          </a:p>
        </p:txBody>
      </p:sp>
      <p:sp>
        <p:nvSpPr>
          <p:cNvPr id="499" name="Google Shape;499;g31ec314443a_0_0"/>
          <p:cNvSpPr txBox="1"/>
          <p:nvPr/>
        </p:nvSpPr>
        <p:spPr>
          <a:xfrm>
            <a:off x="4716780" y="1188720"/>
            <a:ext cx="7126500" cy="5580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rgbClr val="7030A0"/>
                </a:solidFill>
                <a:latin typeface="Calibri"/>
                <a:ea typeface="Calibri"/>
                <a:cs typeface="Calibri"/>
                <a:sym typeface="Calibri"/>
              </a:rPr>
              <a:t>WEEK </a:t>
            </a:r>
            <a:r>
              <a:rPr b="1" lang="en-US" sz="2400">
                <a:solidFill>
                  <a:srgbClr val="7030A0"/>
                </a:solidFill>
                <a:latin typeface="Calibri"/>
                <a:ea typeface="Calibri"/>
                <a:cs typeface="Calibri"/>
                <a:sym typeface="Calibri"/>
              </a:rPr>
              <a:t>2</a:t>
            </a:r>
            <a:r>
              <a:rPr b="1" i="0" lang="en-US" sz="2400" u="none" cap="none" strike="noStrike">
                <a:solidFill>
                  <a:srgbClr val="7030A0"/>
                </a:solidFill>
                <a:latin typeface="Calibri"/>
                <a:ea typeface="Calibri"/>
                <a:cs typeface="Calibri"/>
                <a:sym typeface="Calibri"/>
              </a:rPr>
              <a:t>          Class VI A&amp;C            DATE  :</a:t>
            </a:r>
            <a:r>
              <a:rPr b="1" lang="en-US" sz="2400">
                <a:solidFill>
                  <a:srgbClr val="7030A0"/>
                </a:solidFill>
                <a:latin typeface="Calibri"/>
                <a:ea typeface="Calibri"/>
                <a:cs typeface="Calibri"/>
                <a:sym typeface="Calibri"/>
              </a:rPr>
              <a:t>12</a:t>
            </a:r>
            <a:r>
              <a:rPr b="1" i="0" lang="en-US" sz="2400" u="none" cap="none" strike="noStrike">
                <a:solidFill>
                  <a:srgbClr val="7030A0"/>
                </a:solidFill>
                <a:latin typeface="Calibri"/>
                <a:ea typeface="Calibri"/>
                <a:cs typeface="Calibri"/>
                <a:sym typeface="Calibri"/>
              </a:rPr>
              <a:t>.0</a:t>
            </a:r>
            <a:r>
              <a:rPr b="1" lang="en-US" sz="2400">
                <a:solidFill>
                  <a:srgbClr val="7030A0"/>
                </a:solidFill>
                <a:latin typeface="Calibri"/>
                <a:ea typeface="Calibri"/>
                <a:cs typeface="Calibri"/>
                <a:sym typeface="Calibri"/>
              </a:rPr>
              <a:t>2</a:t>
            </a:r>
            <a:r>
              <a:rPr b="1" i="0" lang="en-US" sz="2400" u="none" cap="none" strike="noStrike">
                <a:solidFill>
                  <a:srgbClr val="7030A0"/>
                </a:solidFill>
                <a:latin typeface="Calibri"/>
                <a:ea typeface="Calibri"/>
                <a:cs typeface="Calibri"/>
                <a:sym typeface="Calibri"/>
              </a:rPr>
              <a:t>.25</a:t>
            </a:r>
            <a:endParaRPr b="1" i="0" sz="2400" u="none" cap="none" strike="noStrike">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sz="24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7030A0"/>
                </a:solidFill>
                <a:latin typeface="Calibri"/>
                <a:ea typeface="Calibri"/>
                <a:cs typeface="Calibri"/>
                <a:sym typeface="Calibri"/>
              </a:rPr>
              <a:t>Topic :</a:t>
            </a:r>
            <a:r>
              <a:rPr b="1" i="0" lang="en-US" sz="2200" u="sng" cap="none" strike="noStrike">
                <a:solidFill>
                  <a:srgbClr val="7030A0"/>
                </a:solidFill>
                <a:latin typeface="Calibri"/>
                <a:ea typeface="Calibri"/>
                <a:cs typeface="Calibri"/>
                <a:sym typeface="Calibri"/>
              </a:rPr>
              <a:t> </a:t>
            </a:r>
            <a:r>
              <a:rPr b="0" i="0" lang="en-US" sz="22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Feedback session.</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7030A0"/>
                </a:solidFill>
                <a:latin typeface="Calibri"/>
                <a:ea typeface="Calibri"/>
                <a:cs typeface="Calibri"/>
                <a:sym typeface="Calibri"/>
              </a:rPr>
              <a:t>Activity:</a:t>
            </a:r>
            <a:r>
              <a:rPr b="1" i="0" lang="en-US" sz="24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Students will speak about their experience in</a:t>
            </a:r>
            <a:endParaRPr sz="2200">
              <a:solidFill>
                <a:srgbClr val="7030A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200">
                <a:solidFill>
                  <a:srgbClr val="7030A0"/>
                </a:solidFill>
                <a:latin typeface="Calibri"/>
                <a:ea typeface="Calibri"/>
                <a:cs typeface="Calibri"/>
                <a:sym typeface="Calibri"/>
              </a:rPr>
              <a:t>science club.</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7030A0"/>
                </a:solidFill>
                <a:latin typeface="Calibri"/>
                <a:ea typeface="Calibri"/>
                <a:cs typeface="Calibri"/>
                <a:sym typeface="Calibri"/>
              </a:rPr>
              <a:t>Learning Outcome</a:t>
            </a:r>
            <a:r>
              <a:rPr b="1" i="0" lang="en-US" sz="24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By sharing their experiences students</a:t>
            </a:r>
            <a:endParaRPr sz="2200">
              <a:solidFill>
                <a:srgbClr val="7030A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200">
                <a:solidFill>
                  <a:srgbClr val="7030A0"/>
                </a:solidFill>
                <a:latin typeface="Calibri"/>
                <a:ea typeface="Calibri"/>
                <a:cs typeface="Calibri"/>
                <a:sym typeface="Calibri"/>
              </a:rPr>
              <a:t>get to know others opinion.</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sz="2200">
              <a:solidFill>
                <a:srgbClr val="7030A0"/>
              </a:solidFill>
              <a:latin typeface="Calibri"/>
              <a:ea typeface="Calibri"/>
              <a:cs typeface="Calibri"/>
              <a:sym typeface="Calibri"/>
            </a:endParaRPr>
          </a:p>
        </p:txBody>
      </p:sp>
      <p:pic>
        <p:nvPicPr>
          <p:cNvPr descr="Science Club – European School Karlsruhe" id="500" name="Google Shape;500;g31ec314443a_0_0"/>
          <p:cNvPicPr preferRelativeResize="0"/>
          <p:nvPr>
            <p:ph idx="1" type="body"/>
          </p:nvPr>
        </p:nvPicPr>
        <p:blipFill rotWithShape="1">
          <a:blip r:embed="rId3">
            <a:alphaModFix/>
          </a:blip>
          <a:srcRect b="0" l="15408" r="26001" t="0"/>
          <a:stretch/>
        </p:blipFill>
        <p:spPr>
          <a:xfrm>
            <a:off x="-4445" y="-1905"/>
            <a:ext cx="4006200" cy="4506000"/>
          </a:xfrm>
          <a:prstGeom prst="rect">
            <a:avLst/>
          </a:prstGeom>
          <a:noFill/>
          <a:ln>
            <a:noFill/>
          </a:ln>
        </p:spPr>
      </p:pic>
      <p:pic>
        <p:nvPicPr>
          <p:cNvPr descr="Science Club at The Schiele – A Daily Remote Learning Solution for 1st ..." id="501" name="Google Shape;501;g31ec314443a_0_0"/>
          <p:cNvPicPr preferRelativeResize="0"/>
          <p:nvPr/>
        </p:nvPicPr>
        <p:blipFill rotWithShape="1">
          <a:blip r:embed="rId4">
            <a:alphaModFix/>
          </a:blip>
          <a:srcRect b="16401" l="0" r="0" t="0"/>
          <a:stretch/>
        </p:blipFill>
        <p:spPr>
          <a:xfrm>
            <a:off x="3787775" y="-234950"/>
            <a:ext cx="7954011" cy="1264920"/>
          </a:xfrm>
          <a:prstGeom prst="rect">
            <a:avLst/>
          </a:prstGeom>
          <a:noFill/>
          <a:ln>
            <a:noFill/>
          </a:ln>
        </p:spPr>
      </p:pic>
      <p:pic>
        <p:nvPicPr>
          <p:cNvPr descr="SCIENCE CLUB Archives - Schooltribe" id="502" name="Google Shape;502;g31ec314443a_0_0"/>
          <p:cNvPicPr preferRelativeResize="0"/>
          <p:nvPr/>
        </p:nvPicPr>
        <p:blipFill rotWithShape="1">
          <a:blip r:embed="rId5">
            <a:alphaModFix/>
          </a:blip>
          <a:srcRect b="-361" l="106" r="3106" t="0"/>
          <a:stretch/>
        </p:blipFill>
        <p:spPr>
          <a:xfrm>
            <a:off x="213995" y="4603115"/>
            <a:ext cx="3338831" cy="216598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sp>
        <p:nvSpPr>
          <p:cNvPr id="190" name="Google Shape;190;g3236a295fe1_0_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Microphone in a bar" id="191" name="Google Shape;191;g3236a295fe1_0_0"/>
          <p:cNvPicPr preferRelativeResize="0"/>
          <p:nvPr/>
        </p:nvPicPr>
        <p:blipFill rotWithShape="1">
          <a:blip r:embed="rId3">
            <a:alphaModFix/>
          </a:blip>
          <a:srcRect b="12610" l="0" r="10" t="2979"/>
          <a:stretch/>
        </p:blipFill>
        <p:spPr>
          <a:xfrm>
            <a:off x="20" y="10"/>
            <a:ext cx="12188933" cy="6857989"/>
          </a:xfrm>
          <a:prstGeom prst="rect">
            <a:avLst/>
          </a:prstGeom>
          <a:noFill/>
          <a:ln>
            <a:noFill/>
          </a:ln>
        </p:spPr>
      </p:pic>
      <p:sp>
        <p:nvSpPr>
          <p:cNvPr id="192" name="Google Shape;192;g3236a295fe1_0_0"/>
          <p:cNvSpPr/>
          <p:nvPr/>
        </p:nvSpPr>
        <p:spPr>
          <a:xfrm flipH="1">
            <a:off x="650300" y="1127125"/>
            <a:ext cx="9433500" cy="4604400"/>
          </a:xfrm>
          <a:prstGeom prst="rect">
            <a:avLst/>
          </a:prstGeom>
          <a:gradFill>
            <a:gsLst>
              <a:gs pos="0">
                <a:schemeClr val="dk1"/>
              </a:gs>
              <a:gs pos="100000">
                <a:srgbClr val="000000">
                  <a:alpha val="0"/>
                </a:srgbClr>
              </a:gs>
            </a:gsLst>
            <a:lin ang="5400012" scaled="0"/>
          </a:grad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WEEK </a:t>
            </a:r>
            <a:r>
              <a:rPr b="1" lang="en-US" sz="2400">
                <a:solidFill>
                  <a:schemeClr val="lt1"/>
                </a:solidFill>
                <a:latin typeface="Calibri"/>
                <a:ea typeface="Calibri"/>
                <a:cs typeface="Calibri"/>
                <a:sym typeface="Calibri"/>
              </a:rPr>
              <a:t>4</a:t>
            </a:r>
            <a:r>
              <a:rPr b="1" i="0" lang="en-US" sz="2400" u="none" cap="none" strike="noStrike">
                <a:solidFill>
                  <a:schemeClr val="lt1"/>
                </a:solidFill>
                <a:latin typeface="Calibri"/>
                <a:ea typeface="Calibri"/>
                <a:cs typeface="Calibri"/>
                <a:sym typeface="Calibri"/>
              </a:rPr>
              <a:t>               Class: I - A&amp;B                       DATE  :</a:t>
            </a:r>
            <a:r>
              <a:rPr b="1" lang="en-US" sz="2400">
                <a:solidFill>
                  <a:schemeClr val="lt1"/>
                </a:solidFill>
                <a:latin typeface="Calibri"/>
                <a:ea typeface="Calibri"/>
                <a:cs typeface="Calibri"/>
                <a:sym typeface="Calibri"/>
              </a:rPr>
              <a:t>26</a:t>
            </a:r>
            <a:r>
              <a:rPr b="1" i="0" lang="en-US" sz="2400" u="none" cap="none" strike="noStrike">
                <a:solidFill>
                  <a:schemeClr val="lt1"/>
                </a:solidFill>
                <a:latin typeface="Calibri"/>
                <a:ea typeface="Calibri"/>
                <a:cs typeface="Calibri"/>
                <a:sym typeface="Calibri"/>
              </a:rPr>
              <a:t>.0</a:t>
            </a:r>
            <a:r>
              <a:rPr b="1" lang="en-US" sz="2400">
                <a:solidFill>
                  <a:schemeClr val="lt1"/>
                </a:solidFill>
                <a:latin typeface="Calibri"/>
                <a:ea typeface="Calibri"/>
                <a:cs typeface="Calibri"/>
                <a:sym typeface="Calibri"/>
              </a:rPr>
              <a:t>2</a:t>
            </a:r>
            <a:r>
              <a:rPr b="1" i="0" lang="en-US" sz="2400" u="none" cap="none" strike="noStrike">
                <a:solidFill>
                  <a:schemeClr val="lt1"/>
                </a:solidFill>
                <a:latin typeface="Calibri"/>
                <a:ea typeface="Calibri"/>
                <a:cs typeface="Calibri"/>
                <a:sym typeface="Calibri"/>
              </a:rPr>
              <a:t>.25</a:t>
            </a:r>
            <a:endParaRPr b="1" i="0" sz="24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Topic :</a:t>
            </a:r>
            <a:r>
              <a:rPr b="0" i="0" lang="en-US" sz="2400" u="sng" cap="none" strike="noStrike">
                <a:solidFill>
                  <a:schemeClr val="lt1"/>
                </a:solidFill>
                <a:latin typeface="Calibri"/>
                <a:ea typeface="Calibri"/>
                <a:cs typeface="Calibri"/>
                <a:sym typeface="Calibri"/>
              </a:rPr>
              <a:t> </a:t>
            </a:r>
            <a:r>
              <a:rPr lang="en-US" sz="2400">
                <a:solidFill>
                  <a:schemeClr val="lt1"/>
                </a:solidFill>
                <a:latin typeface="Calibri"/>
                <a:ea typeface="Calibri"/>
                <a:cs typeface="Calibri"/>
                <a:sym typeface="Calibri"/>
              </a:rPr>
              <a:t>Science fun </a:t>
            </a:r>
            <a:endParaRPr sz="2400">
              <a:solidFill>
                <a:schemeClr val="lt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2400"/>
              <a:buFont typeface="Arial"/>
              <a:buNone/>
            </a:pPr>
            <a:r>
              <a:t/>
            </a:r>
            <a:endParaRPr b="1" sz="2400">
              <a:solidFill>
                <a:schemeClr val="lt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2400"/>
              <a:buFont typeface="Arial"/>
              <a:buNone/>
            </a:pPr>
            <a:r>
              <a:rPr b="1" lang="en-US" sz="2400" u="sng">
                <a:solidFill>
                  <a:schemeClr val="lt1"/>
                </a:solidFill>
                <a:latin typeface="Calibri"/>
                <a:ea typeface="Calibri"/>
                <a:cs typeface="Calibri"/>
                <a:sym typeface="Calibri"/>
              </a:rPr>
              <a:t>Learning Outcome</a:t>
            </a:r>
            <a:r>
              <a:rPr b="1" lang="en-US" sz="2400">
                <a:solidFill>
                  <a:schemeClr val="lt1"/>
                </a:solidFill>
                <a:latin typeface="Calibri"/>
                <a:ea typeface="Calibri"/>
                <a:cs typeface="Calibri"/>
                <a:sym typeface="Calibri"/>
              </a:rPr>
              <a:t>:</a:t>
            </a:r>
            <a:r>
              <a:rPr lang="en-US" sz="2400">
                <a:solidFill>
                  <a:schemeClr val="lt1"/>
                </a:solidFill>
                <a:latin typeface="Calibri"/>
                <a:ea typeface="Calibri"/>
                <a:cs typeface="Calibri"/>
                <a:sym typeface="Calibri"/>
              </a:rPr>
              <a:t>To explore the science in our environment and to learn simple experiment through this science song.</a:t>
            </a:r>
            <a:endParaRPr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sz="2400">
              <a:solidFill>
                <a:schemeClr val="lt1"/>
              </a:solidFill>
              <a:latin typeface="Calibri"/>
              <a:ea typeface="Calibri"/>
              <a:cs typeface="Calibri"/>
              <a:sym typeface="Calibri"/>
            </a:endParaRPr>
          </a:p>
        </p:txBody>
      </p:sp>
      <p:sp>
        <p:nvSpPr>
          <p:cNvPr id="193" name="Google Shape;193;g3236a295fe1_0_0"/>
          <p:cNvSpPr txBox="1"/>
          <p:nvPr>
            <p:ph type="title"/>
          </p:nvPr>
        </p:nvSpPr>
        <p:spPr>
          <a:xfrm>
            <a:off x="107950" y="165735"/>
            <a:ext cx="6200100" cy="1736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400"/>
              <a:buNone/>
            </a:pPr>
            <a:r>
              <a:rPr lang="en-US">
                <a:solidFill>
                  <a:srgbClr val="FFFFFF"/>
                </a:solidFill>
              </a:rPr>
              <a:t>LOVELY SINGING CLUB</a:t>
            </a:r>
            <a:endParaRPr>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6" name="Shape 506"/>
        <p:cNvGrpSpPr/>
        <p:nvPr/>
      </p:nvGrpSpPr>
      <p:grpSpPr>
        <a:xfrm>
          <a:off x="0" y="0"/>
          <a:ext cx="0" cy="0"/>
          <a:chOff x="0" y="0"/>
          <a:chExt cx="0" cy="0"/>
        </a:xfrm>
      </p:grpSpPr>
      <p:sp>
        <p:nvSpPr>
          <p:cNvPr id="507" name="Google Shape;507;g322f814dc1e_0_14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venir"/>
              <a:ea typeface="Avenir"/>
              <a:cs typeface="Avenir"/>
              <a:sym typeface="Avenir"/>
            </a:endParaRPr>
          </a:p>
        </p:txBody>
      </p:sp>
      <p:sp>
        <p:nvSpPr>
          <p:cNvPr id="508" name="Google Shape;508;g322f814dc1e_0_147"/>
          <p:cNvSpPr txBox="1"/>
          <p:nvPr/>
        </p:nvSpPr>
        <p:spPr>
          <a:xfrm>
            <a:off x="4716780" y="1188720"/>
            <a:ext cx="7126500" cy="5580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rgbClr val="7030A0"/>
                </a:solidFill>
                <a:latin typeface="Calibri"/>
                <a:ea typeface="Calibri"/>
                <a:cs typeface="Calibri"/>
                <a:sym typeface="Calibri"/>
              </a:rPr>
              <a:t>WEEK </a:t>
            </a:r>
            <a:r>
              <a:rPr b="1" lang="en-US" sz="2400">
                <a:solidFill>
                  <a:srgbClr val="7030A0"/>
                </a:solidFill>
                <a:latin typeface="Calibri"/>
                <a:ea typeface="Calibri"/>
                <a:cs typeface="Calibri"/>
                <a:sym typeface="Calibri"/>
              </a:rPr>
              <a:t>4</a:t>
            </a:r>
            <a:r>
              <a:rPr b="1" i="0" lang="en-US" sz="2400" u="none" cap="none" strike="noStrike">
                <a:solidFill>
                  <a:srgbClr val="7030A0"/>
                </a:solidFill>
                <a:latin typeface="Calibri"/>
                <a:ea typeface="Calibri"/>
                <a:cs typeface="Calibri"/>
                <a:sym typeface="Calibri"/>
              </a:rPr>
              <a:t>          Class VI A&amp;C            DATE  :</a:t>
            </a:r>
            <a:r>
              <a:rPr b="1" lang="en-US" sz="2400">
                <a:solidFill>
                  <a:srgbClr val="7030A0"/>
                </a:solidFill>
                <a:latin typeface="Calibri"/>
                <a:ea typeface="Calibri"/>
                <a:cs typeface="Calibri"/>
                <a:sym typeface="Calibri"/>
              </a:rPr>
              <a:t>26</a:t>
            </a:r>
            <a:r>
              <a:rPr b="1" i="0" lang="en-US" sz="2400" u="none" cap="none" strike="noStrike">
                <a:solidFill>
                  <a:srgbClr val="7030A0"/>
                </a:solidFill>
                <a:latin typeface="Calibri"/>
                <a:ea typeface="Calibri"/>
                <a:cs typeface="Calibri"/>
                <a:sym typeface="Calibri"/>
              </a:rPr>
              <a:t>.0</a:t>
            </a:r>
            <a:r>
              <a:rPr b="1" lang="en-US" sz="2400">
                <a:solidFill>
                  <a:srgbClr val="7030A0"/>
                </a:solidFill>
                <a:latin typeface="Calibri"/>
                <a:ea typeface="Calibri"/>
                <a:cs typeface="Calibri"/>
                <a:sym typeface="Calibri"/>
              </a:rPr>
              <a:t>2</a:t>
            </a:r>
            <a:r>
              <a:rPr b="1" i="0" lang="en-US" sz="2400" u="none" cap="none" strike="noStrike">
                <a:solidFill>
                  <a:srgbClr val="7030A0"/>
                </a:solidFill>
                <a:latin typeface="Calibri"/>
                <a:ea typeface="Calibri"/>
                <a:cs typeface="Calibri"/>
                <a:sym typeface="Calibri"/>
              </a:rPr>
              <a:t>.25</a:t>
            </a:r>
            <a:endParaRPr b="1" i="0" sz="2400" u="none" cap="none" strike="noStrike">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7030A0"/>
                </a:solidFill>
                <a:latin typeface="Calibri"/>
                <a:ea typeface="Calibri"/>
                <a:cs typeface="Calibri"/>
                <a:sym typeface="Calibri"/>
              </a:rPr>
              <a:t>Topic :</a:t>
            </a:r>
            <a:r>
              <a:rPr b="1" i="0" lang="en-US" sz="2200" u="sng" cap="none" strike="noStrike">
                <a:solidFill>
                  <a:srgbClr val="7030A0"/>
                </a:solidFill>
                <a:latin typeface="Calibri"/>
                <a:ea typeface="Calibri"/>
                <a:cs typeface="Calibri"/>
                <a:sym typeface="Calibri"/>
              </a:rPr>
              <a:t> </a:t>
            </a:r>
            <a:r>
              <a:rPr b="0" i="0" lang="en-US" sz="22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Balloon powered car</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rgbClr val="7030A0"/>
                </a:solidFill>
                <a:latin typeface="Calibri"/>
                <a:ea typeface="Calibri"/>
                <a:cs typeface="Calibri"/>
                <a:sym typeface="Calibri"/>
              </a:rPr>
              <a:t>Activity:</a:t>
            </a:r>
            <a:r>
              <a:rPr b="1" i="0" lang="en-US" sz="24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A balloon- powered car is pushed forward by air escaping from a balloon, and it is fun and easy to build with materials that are </a:t>
            </a:r>
            <a:r>
              <a:rPr lang="en-US" sz="2200">
                <a:solidFill>
                  <a:srgbClr val="7030A0"/>
                </a:solidFill>
                <a:latin typeface="Calibri"/>
                <a:ea typeface="Calibri"/>
                <a:cs typeface="Calibri"/>
                <a:sym typeface="Calibri"/>
              </a:rPr>
              <a:t>readily</a:t>
            </a:r>
            <a:r>
              <a:rPr lang="en-US" sz="2200">
                <a:solidFill>
                  <a:srgbClr val="7030A0"/>
                </a:solidFill>
                <a:latin typeface="Calibri"/>
                <a:ea typeface="Calibri"/>
                <a:cs typeface="Calibri"/>
                <a:sym typeface="Calibri"/>
              </a:rPr>
              <a:t> available. </a:t>
            </a:r>
            <a:endParaRPr sz="2200">
              <a:solidFill>
                <a:srgbClr val="7030A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b="1" i="0" lang="en-US" sz="2400" u="sng" cap="none" strike="noStrike">
                <a:solidFill>
                  <a:srgbClr val="7030A0"/>
                </a:solidFill>
                <a:latin typeface="Calibri"/>
                <a:ea typeface="Calibri"/>
                <a:cs typeface="Calibri"/>
                <a:sym typeface="Calibri"/>
              </a:rPr>
              <a:t>Learning Outcome</a:t>
            </a:r>
            <a:r>
              <a:rPr b="1" i="0" lang="en-US" sz="2400" u="none" cap="none" strike="noStrike">
                <a:solidFill>
                  <a:srgbClr val="7030A0"/>
                </a:solidFill>
                <a:latin typeface="Calibri"/>
                <a:ea typeface="Calibri"/>
                <a:cs typeface="Calibri"/>
                <a:sym typeface="Calibri"/>
              </a:rPr>
              <a:t>: </a:t>
            </a:r>
            <a:r>
              <a:rPr i="0" lang="en-US" sz="2400" u="none" cap="none" strike="noStrike">
                <a:solidFill>
                  <a:srgbClr val="7030A0"/>
                </a:solidFill>
                <a:latin typeface="Calibri"/>
                <a:ea typeface="Calibri"/>
                <a:cs typeface="Calibri"/>
                <a:sym typeface="Calibri"/>
              </a:rPr>
              <a:t>Students will learn that</a:t>
            </a:r>
            <a:r>
              <a:rPr b="1" i="0" lang="en-US" sz="24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t</a:t>
            </a:r>
            <a:r>
              <a:rPr lang="en-US" sz="2200">
                <a:solidFill>
                  <a:srgbClr val="7030A0"/>
                </a:solidFill>
                <a:latin typeface="Calibri"/>
                <a:ea typeface="Calibri"/>
                <a:cs typeface="Calibri"/>
                <a:sym typeface="Calibri"/>
              </a:rPr>
              <a:t>he air escaping the balloon demonstrates Newton's third law of motion: for every reaction there is an equal and opposite reaction. </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sz="2200">
              <a:solidFill>
                <a:srgbClr val="7030A0"/>
              </a:solidFill>
              <a:latin typeface="Calibri"/>
              <a:ea typeface="Calibri"/>
              <a:cs typeface="Calibri"/>
              <a:sym typeface="Calibri"/>
            </a:endParaRPr>
          </a:p>
        </p:txBody>
      </p:sp>
      <p:pic>
        <p:nvPicPr>
          <p:cNvPr descr="Science Club – European School Karlsruhe" id="509" name="Google Shape;509;g322f814dc1e_0_147"/>
          <p:cNvPicPr preferRelativeResize="0"/>
          <p:nvPr>
            <p:ph idx="1" type="body"/>
          </p:nvPr>
        </p:nvPicPr>
        <p:blipFill rotWithShape="1">
          <a:blip r:embed="rId3">
            <a:alphaModFix/>
          </a:blip>
          <a:srcRect b="0" l="15409" r="25997" t="0"/>
          <a:stretch/>
        </p:blipFill>
        <p:spPr>
          <a:xfrm>
            <a:off x="-4445" y="-1905"/>
            <a:ext cx="4006200" cy="4506000"/>
          </a:xfrm>
          <a:prstGeom prst="rect">
            <a:avLst/>
          </a:prstGeom>
          <a:noFill/>
          <a:ln>
            <a:noFill/>
          </a:ln>
        </p:spPr>
      </p:pic>
      <p:pic>
        <p:nvPicPr>
          <p:cNvPr descr="Science Club at The Schiele – A Daily Remote Learning Solution for 1st ..." id="510" name="Google Shape;510;g322f814dc1e_0_147"/>
          <p:cNvPicPr preferRelativeResize="0"/>
          <p:nvPr/>
        </p:nvPicPr>
        <p:blipFill rotWithShape="1">
          <a:blip r:embed="rId4">
            <a:alphaModFix/>
          </a:blip>
          <a:srcRect b="16401" l="0" r="0" t="0"/>
          <a:stretch/>
        </p:blipFill>
        <p:spPr>
          <a:xfrm>
            <a:off x="3787775" y="-234950"/>
            <a:ext cx="7954011" cy="1264920"/>
          </a:xfrm>
          <a:prstGeom prst="rect">
            <a:avLst/>
          </a:prstGeom>
          <a:noFill/>
          <a:ln>
            <a:noFill/>
          </a:ln>
        </p:spPr>
      </p:pic>
      <p:pic>
        <p:nvPicPr>
          <p:cNvPr descr="SCIENCE CLUB Archives - Schooltribe" id="511" name="Google Shape;511;g322f814dc1e_0_147"/>
          <p:cNvPicPr preferRelativeResize="0"/>
          <p:nvPr/>
        </p:nvPicPr>
        <p:blipFill rotWithShape="1">
          <a:blip r:embed="rId5">
            <a:alphaModFix/>
          </a:blip>
          <a:srcRect b="-361" l="106" r="3106" t="0"/>
          <a:stretch/>
        </p:blipFill>
        <p:spPr>
          <a:xfrm>
            <a:off x="213995" y="4603115"/>
            <a:ext cx="3338831" cy="216598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5" name="Shape 515"/>
        <p:cNvGrpSpPr/>
        <p:nvPr/>
      </p:nvGrpSpPr>
      <p:grpSpPr>
        <a:xfrm>
          <a:off x="0" y="0"/>
          <a:ext cx="0" cy="0"/>
          <a:chOff x="0" y="0"/>
          <a:chExt cx="0" cy="0"/>
        </a:xfrm>
      </p:grpSpPr>
      <p:sp>
        <p:nvSpPr>
          <p:cNvPr id="516" name="Google Shape;516;p1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Close-up of tennis ball hitting on a net" id="517" name="Google Shape;517;p17"/>
          <p:cNvPicPr preferRelativeResize="0"/>
          <p:nvPr/>
        </p:nvPicPr>
        <p:blipFill rotWithShape="1">
          <a:blip r:embed="rId3">
            <a:alphaModFix/>
          </a:blip>
          <a:srcRect b="-2" l="0" r="-2" t="15045"/>
          <a:stretch/>
        </p:blipFill>
        <p:spPr>
          <a:xfrm>
            <a:off x="20" y="10"/>
            <a:ext cx="12191979" cy="6857990"/>
          </a:xfrm>
          <a:prstGeom prst="rect">
            <a:avLst/>
          </a:prstGeom>
          <a:noFill/>
          <a:ln>
            <a:noFill/>
          </a:ln>
        </p:spPr>
      </p:pic>
      <p:sp>
        <p:nvSpPr>
          <p:cNvPr id="518" name="Google Shape;518;p17"/>
          <p:cNvSpPr/>
          <p:nvPr/>
        </p:nvSpPr>
        <p:spPr>
          <a:xfrm rot="10800000">
            <a:off x="447675" y="0"/>
            <a:ext cx="11751945" cy="6858000"/>
          </a:xfrm>
          <a:prstGeom prst="rect">
            <a:avLst/>
          </a:prstGeom>
          <a:gradFill>
            <a:gsLst>
              <a:gs pos="0">
                <a:srgbClr val="000000">
                  <a:alpha val="0"/>
                </a:srgbClr>
              </a:gs>
              <a:gs pos="58000">
                <a:srgbClr val="0E0D12">
                  <a:alpha val="57254"/>
                </a:srgbClr>
              </a:gs>
              <a:gs pos="93000">
                <a:srgbClr val="000000">
                  <a:alpha val="57254"/>
                </a:srgbClr>
              </a:gs>
              <a:gs pos="100000">
                <a:srgbClr val="000000">
                  <a:alpha val="57254"/>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9" name="Google Shape;519;p17"/>
          <p:cNvSpPr txBox="1"/>
          <p:nvPr>
            <p:ph type="title"/>
          </p:nvPr>
        </p:nvSpPr>
        <p:spPr>
          <a:xfrm>
            <a:off x="5599693" y="-4562"/>
            <a:ext cx="6575097" cy="1314396"/>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7200">
                <a:solidFill>
                  <a:schemeClr val="lt2"/>
                </a:solidFill>
                <a:latin typeface="Aharoni"/>
                <a:ea typeface="Aharoni"/>
                <a:cs typeface="Aharoni"/>
                <a:sym typeface="Aharoni"/>
              </a:rPr>
              <a:t>SPORTS CLUB</a:t>
            </a:r>
            <a:endParaRPr sz="7200">
              <a:solidFill>
                <a:schemeClr val="lt2"/>
              </a:solidFill>
              <a:latin typeface="Aharoni"/>
              <a:ea typeface="Aharoni"/>
              <a:cs typeface="Aharoni"/>
              <a:sym typeface="Aharoni"/>
            </a:endParaRPr>
          </a:p>
        </p:txBody>
      </p:sp>
      <p:sp>
        <p:nvSpPr>
          <p:cNvPr id="520" name="Google Shape;520;p17"/>
          <p:cNvSpPr txBox="1"/>
          <p:nvPr/>
        </p:nvSpPr>
        <p:spPr>
          <a:xfrm>
            <a:off x="5408295" y="956945"/>
            <a:ext cx="6518275" cy="5447030"/>
          </a:xfrm>
          <a:prstGeom prst="rect">
            <a:avLst/>
          </a:prstGeom>
          <a:noFill/>
          <a:ln>
            <a:noFill/>
          </a:ln>
        </p:spPr>
        <p:txBody>
          <a:bodyPr anchorCtr="0" anchor="t" bIns="45700" lIns="91425" spcFirstLastPara="1" rIns="91425" wrap="square" tIns="45700">
            <a:noAutofit/>
          </a:bodyPr>
          <a:lstStyle/>
          <a:p>
            <a:pPr indent="0" lvl="0" marL="0" marR="0" rtl="0" algn="l">
              <a:lnSpc>
                <a:spcPct val="20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WEEK </a:t>
            </a:r>
            <a:r>
              <a:rPr b="1" lang="en-US" sz="2400">
                <a:solidFill>
                  <a:schemeClr val="lt1"/>
                </a:solidFill>
                <a:latin typeface="Calibri"/>
                <a:ea typeface="Calibri"/>
                <a:cs typeface="Calibri"/>
                <a:sym typeface="Calibri"/>
              </a:rPr>
              <a:t>1</a:t>
            </a:r>
            <a:r>
              <a:rPr b="1" i="0" lang="en-US" sz="2400" u="none" cap="none" strike="noStrike">
                <a:solidFill>
                  <a:schemeClr val="lt1"/>
                </a:solidFill>
                <a:latin typeface="Calibri"/>
                <a:ea typeface="Calibri"/>
                <a:cs typeface="Calibri"/>
                <a:sym typeface="Calibri"/>
              </a:rPr>
              <a:t>			DATE  : </a:t>
            </a:r>
            <a:r>
              <a:rPr b="1" lang="en-US" sz="2400">
                <a:solidFill>
                  <a:schemeClr val="lt1"/>
                </a:solidFill>
                <a:latin typeface="Calibri"/>
                <a:ea typeface="Calibri"/>
                <a:cs typeface="Calibri"/>
                <a:sym typeface="Calibri"/>
              </a:rPr>
              <a:t>05</a:t>
            </a:r>
            <a:r>
              <a:rPr b="1" i="0" lang="en-US" sz="2400" u="none" cap="none" strike="noStrike">
                <a:solidFill>
                  <a:schemeClr val="lt1"/>
                </a:solidFill>
                <a:latin typeface="Calibri"/>
                <a:ea typeface="Calibri"/>
                <a:cs typeface="Calibri"/>
                <a:sym typeface="Calibri"/>
              </a:rPr>
              <a:t>.0</a:t>
            </a:r>
            <a:r>
              <a:rPr b="1" lang="en-US" sz="2400">
                <a:solidFill>
                  <a:schemeClr val="lt1"/>
                </a:solidFill>
                <a:latin typeface="Calibri"/>
                <a:ea typeface="Calibri"/>
                <a:cs typeface="Calibri"/>
                <a:sym typeface="Calibri"/>
              </a:rPr>
              <a:t>2</a:t>
            </a:r>
            <a:r>
              <a:rPr b="1" i="0" lang="en-US" sz="2400" u="none" cap="none" strike="noStrike">
                <a:solidFill>
                  <a:schemeClr val="lt1"/>
                </a:solidFill>
                <a:latin typeface="Calibri"/>
                <a:ea typeface="Calibri"/>
                <a:cs typeface="Calibri"/>
                <a:sym typeface="Calibri"/>
              </a:rPr>
              <a:t>.25</a:t>
            </a:r>
            <a:endParaRPr b="1" i="0" sz="2400" u="none" cap="none" strike="noStrike">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1"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Topic :</a:t>
            </a:r>
            <a:r>
              <a:rPr b="0" i="0" lang="en-US" sz="2400" u="none" cap="none" strike="noStrike">
                <a:solidFill>
                  <a:schemeClr val="lt1"/>
                </a:solidFill>
                <a:latin typeface="Calibri"/>
                <a:ea typeface="Calibri"/>
                <a:cs typeface="Calibri"/>
                <a:sym typeface="Calibri"/>
              </a:rPr>
              <a:t> </a:t>
            </a:r>
            <a:r>
              <a:rPr lang="en-US" sz="2400">
                <a:solidFill>
                  <a:schemeClr val="lt1"/>
                </a:solidFill>
                <a:latin typeface="Calibri"/>
                <a:ea typeface="Calibri"/>
                <a:cs typeface="Calibri"/>
                <a:sym typeface="Calibri"/>
              </a:rPr>
              <a:t>Volleyball history &amp; Rules and Regulations.</a:t>
            </a:r>
            <a:endParaRPr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Activity </a:t>
            </a:r>
            <a:r>
              <a:rPr b="1" i="0" lang="en-US" sz="2400" u="none" cap="none" strike="noStrike">
                <a:solidFill>
                  <a:schemeClr val="lt1"/>
                </a:solidFill>
                <a:latin typeface="Calibri"/>
                <a:ea typeface="Calibri"/>
                <a:cs typeface="Calibri"/>
                <a:sym typeface="Calibri"/>
              </a:rPr>
              <a:t>: </a:t>
            </a:r>
            <a:r>
              <a:rPr b="0" i="0" lang="en-US" sz="2200" u="none" cap="none" strike="noStrike">
                <a:solidFill>
                  <a:schemeClr val="lt1"/>
                </a:solidFill>
                <a:latin typeface="Calibri"/>
                <a:ea typeface="Calibri"/>
                <a:cs typeface="Calibri"/>
                <a:sym typeface="Calibri"/>
              </a:rPr>
              <a:t>Specific warmup, rotation, teaching the skills, practicing the skills, lead up activity, warm down.</a:t>
            </a:r>
            <a:endParaRPr b="0" i="0" sz="2200" u="none" cap="none" strike="noStrike">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4" name="Shape 524"/>
        <p:cNvGrpSpPr/>
        <p:nvPr/>
      </p:nvGrpSpPr>
      <p:grpSpPr>
        <a:xfrm>
          <a:off x="0" y="0"/>
          <a:ext cx="0" cy="0"/>
          <a:chOff x="0" y="0"/>
          <a:chExt cx="0" cy="0"/>
        </a:xfrm>
      </p:grpSpPr>
      <p:sp>
        <p:nvSpPr>
          <p:cNvPr id="525" name="Google Shape;525;g322f814dc1e_0_15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Close-up of tennis ball hitting on a net" id="526" name="Google Shape;526;g322f814dc1e_0_158"/>
          <p:cNvPicPr preferRelativeResize="0"/>
          <p:nvPr/>
        </p:nvPicPr>
        <p:blipFill rotWithShape="1">
          <a:blip r:embed="rId3">
            <a:alphaModFix/>
          </a:blip>
          <a:srcRect b="0" l="0" r="0" t="15045"/>
          <a:stretch/>
        </p:blipFill>
        <p:spPr>
          <a:xfrm>
            <a:off x="20" y="10"/>
            <a:ext cx="12191980" cy="6857990"/>
          </a:xfrm>
          <a:prstGeom prst="rect">
            <a:avLst/>
          </a:prstGeom>
          <a:noFill/>
          <a:ln>
            <a:noFill/>
          </a:ln>
        </p:spPr>
      </p:pic>
      <p:sp>
        <p:nvSpPr>
          <p:cNvPr id="527" name="Google Shape;527;g322f814dc1e_0_158"/>
          <p:cNvSpPr/>
          <p:nvPr/>
        </p:nvSpPr>
        <p:spPr>
          <a:xfrm rot="10800000">
            <a:off x="447720" y="0"/>
            <a:ext cx="11751900" cy="6858000"/>
          </a:xfrm>
          <a:prstGeom prst="rect">
            <a:avLst/>
          </a:prstGeom>
          <a:gradFill>
            <a:gsLst>
              <a:gs pos="0">
                <a:srgbClr val="000000">
                  <a:alpha val="0"/>
                </a:srgbClr>
              </a:gs>
              <a:gs pos="58000">
                <a:srgbClr val="0E0D12">
                  <a:alpha val="57254"/>
                </a:srgbClr>
              </a:gs>
              <a:gs pos="93000">
                <a:srgbClr val="000000">
                  <a:alpha val="57254"/>
                </a:srgbClr>
              </a:gs>
              <a:gs pos="100000">
                <a:srgbClr val="000000">
                  <a:alpha val="57254"/>
                </a:srgbClr>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8" name="Google Shape;528;g322f814dc1e_0_158"/>
          <p:cNvSpPr txBox="1"/>
          <p:nvPr>
            <p:ph type="title"/>
          </p:nvPr>
        </p:nvSpPr>
        <p:spPr>
          <a:xfrm>
            <a:off x="5599693" y="-4562"/>
            <a:ext cx="6575100" cy="13143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7200">
                <a:solidFill>
                  <a:schemeClr val="lt2"/>
                </a:solidFill>
                <a:latin typeface="Aharoni"/>
                <a:ea typeface="Aharoni"/>
                <a:cs typeface="Aharoni"/>
                <a:sym typeface="Aharoni"/>
              </a:rPr>
              <a:t>SPORTS CLUB</a:t>
            </a:r>
            <a:endParaRPr sz="7200">
              <a:solidFill>
                <a:schemeClr val="lt2"/>
              </a:solidFill>
              <a:latin typeface="Aharoni"/>
              <a:ea typeface="Aharoni"/>
              <a:cs typeface="Aharoni"/>
              <a:sym typeface="Aharoni"/>
            </a:endParaRPr>
          </a:p>
        </p:txBody>
      </p:sp>
      <p:sp>
        <p:nvSpPr>
          <p:cNvPr id="529" name="Google Shape;529;g322f814dc1e_0_158"/>
          <p:cNvSpPr txBox="1"/>
          <p:nvPr/>
        </p:nvSpPr>
        <p:spPr>
          <a:xfrm>
            <a:off x="5408295" y="956945"/>
            <a:ext cx="6518400" cy="5447100"/>
          </a:xfrm>
          <a:prstGeom prst="rect">
            <a:avLst/>
          </a:prstGeom>
          <a:noFill/>
          <a:ln>
            <a:noFill/>
          </a:ln>
        </p:spPr>
        <p:txBody>
          <a:bodyPr anchorCtr="0" anchor="t" bIns="45700" lIns="91425" spcFirstLastPara="1" rIns="91425" wrap="square" tIns="45700">
            <a:noAutofit/>
          </a:bodyPr>
          <a:lstStyle/>
          <a:p>
            <a:pPr indent="0" lvl="0" marL="0" marR="0" rtl="0" algn="l">
              <a:lnSpc>
                <a:spcPct val="20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WEEK </a:t>
            </a:r>
            <a:r>
              <a:rPr b="1" lang="en-US" sz="2400">
                <a:solidFill>
                  <a:schemeClr val="lt1"/>
                </a:solidFill>
                <a:latin typeface="Calibri"/>
                <a:ea typeface="Calibri"/>
                <a:cs typeface="Calibri"/>
                <a:sym typeface="Calibri"/>
              </a:rPr>
              <a:t>2</a:t>
            </a:r>
            <a:r>
              <a:rPr b="1" i="0" lang="en-US" sz="2400" u="none" cap="none" strike="noStrike">
                <a:solidFill>
                  <a:schemeClr val="lt1"/>
                </a:solidFill>
                <a:latin typeface="Calibri"/>
                <a:ea typeface="Calibri"/>
                <a:cs typeface="Calibri"/>
                <a:sym typeface="Calibri"/>
              </a:rPr>
              <a:t>			DATE  : </a:t>
            </a:r>
            <a:r>
              <a:rPr b="1" lang="en-US" sz="2400">
                <a:solidFill>
                  <a:schemeClr val="lt1"/>
                </a:solidFill>
                <a:latin typeface="Calibri"/>
                <a:ea typeface="Calibri"/>
                <a:cs typeface="Calibri"/>
                <a:sym typeface="Calibri"/>
              </a:rPr>
              <a:t>12</a:t>
            </a:r>
            <a:r>
              <a:rPr b="1" i="0" lang="en-US" sz="2400" u="none" cap="none" strike="noStrike">
                <a:solidFill>
                  <a:schemeClr val="lt1"/>
                </a:solidFill>
                <a:latin typeface="Calibri"/>
                <a:ea typeface="Calibri"/>
                <a:cs typeface="Calibri"/>
                <a:sym typeface="Calibri"/>
              </a:rPr>
              <a:t>.0</a:t>
            </a:r>
            <a:r>
              <a:rPr b="1" lang="en-US" sz="2400">
                <a:solidFill>
                  <a:schemeClr val="lt1"/>
                </a:solidFill>
                <a:latin typeface="Calibri"/>
                <a:ea typeface="Calibri"/>
                <a:cs typeface="Calibri"/>
                <a:sym typeface="Calibri"/>
              </a:rPr>
              <a:t>2</a:t>
            </a:r>
            <a:r>
              <a:rPr b="1" i="0" lang="en-US" sz="2400" u="none" cap="none" strike="noStrike">
                <a:solidFill>
                  <a:schemeClr val="lt1"/>
                </a:solidFill>
                <a:latin typeface="Calibri"/>
                <a:ea typeface="Calibri"/>
                <a:cs typeface="Calibri"/>
                <a:sym typeface="Calibri"/>
              </a:rPr>
              <a:t>.25</a:t>
            </a:r>
            <a:endParaRPr b="1" i="0" sz="2400" u="none" cap="none" strike="noStrike">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Topic :</a:t>
            </a:r>
            <a:r>
              <a:rPr b="0" i="0" lang="en-US" sz="2400" u="none" cap="none" strike="noStrike">
                <a:solidFill>
                  <a:schemeClr val="lt1"/>
                </a:solidFill>
                <a:latin typeface="Calibri"/>
                <a:ea typeface="Calibri"/>
                <a:cs typeface="Calibri"/>
                <a:sym typeface="Calibri"/>
              </a:rPr>
              <a:t> </a:t>
            </a:r>
            <a:r>
              <a:rPr lang="en-US" sz="2400">
                <a:solidFill>
                  <a:schemeClr val="lt1"/>
                </a:solidFill>
                <a:latin typeface="Calibri"/>
                <a:ea typeface="Calibri"/>
                <a:cs typeface="Calibri"/>
                <a:sym typeface="Calibri"/>
              </a:rPr>
              <a:t>Friendly match</a:t>
            </a:r>
            <a:endParaRPr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Activity </a:t>
            </a:r>
            <a:r>
              <a:rPr b="1" i="0" lang="en-US" sz="2400" u="none" cap="none" strike="noStrike">
                <a:solidFill>
                  <a:schemeClr val="lt1"/>
                </a:solidFill>
                <a:latin typeface="Calibri"/>
                <a:ea typeface="Calibri"/>
                <a:cs typeface="Calibri"/>
                <a:sym typeface="Calibri"/>
              </a:rPr>
              <a:t>: </a:t>
            </a:r>
            <a:r>
              <a:rPr lang="en-US" sz="2200">
                <a:solidFill>
                  <a:schemeClr val="lt1"/>
                </a:solidFill>
                <a:latin typeface="Calibri"/>
                <a:ea typeface="Calibri"/>
                <a:cs typeface="Calibri"/>
                <a:sym typeface="Calibri"/>
              </a:rPr>
              <a:t>Volleyball</a:t>
            </a:r>
            <a:r>
              <a:rPr lang="en-US" sz="2200">
                <a:solidFill>
                  <a:schemeClr val="lt1"/>
                </a:solidFill>
                <a:latin typeface="Calibri"/>
                <a:ea typeface="Calibri"/>
                <a:cs typeface="Calibri"/>
                <a:sym typeface="Calibri"/>
              </a:rPr>
              <a:t> competition will be conducted for girls and boys separately, house wise.</a:t>
            </a:r>
            <a:endParaRPr sz="22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sz="22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3" name="Shape 533"/>
        <p:cNvGrpSpPr/>
        <p:nvPr/>
      </p:nvGrpSpPr>
      <p:grpSpPr>
        <a:xfrm>
          <a:off x="0" y="0"/>
          <a:ext cx="0" cy="0"/>
          <a:chOff x="0" y="0"/>
          <a:chExt cx="0" cy="0"/>
        </a:xfrm>
      </p:grpSpPr>
      <p:sp>
        <p:nvSpPr>
          <p:cNvPr id="534" name="Google Shape;534;g323e9beacab_0_6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Close-up of tennis ball hitting on a net" id="535" name="Google Shape;535;g323e9beacab_0_62"/>
          <p:cNvPicPr preferRelativeResize="0"/>
          <p:nvPr/>
        </p:nvPicPr>
        <p:blipFill rotWithShape="1">
          <a:blip r:embed="rId3">
            <a:alphaModFix/>
          </a:blip>
          <a:srcRect b="0" l="0" r="0" t="15045"/>
          <a:stretch/>
        </p:blipFill>
        <p:spPr>
          <a:xfrm>
            <a:off x="20" y="10"/>
            <a:ext cx="12191980" cy="6857990"/>
          </a:xfrm>
          <a:prstGeom prst="rect">
            <a:avLst/>
          </a:prstGeom>
          <a:noFill/>
          <a:ln>
            <a:noFill/>
          </a:ln>
        </p:spPr>
      </p:pic>
      <p:sp>
        <p:nvSpPr>
          <p:cNvPr id="536" name="Google Shape;536;g323e9beacab_0_62"/>
          <p:cNvSpPr/>
          <p:nvPr/>
        </p:nvSpPr>
        <p:spPr>
          <a:xfrm rot="10800000">
            <a:off x="447720" y="0"/>
            <a:ext cx="11751900" cy="6858000"/>
          </a:xfrm>
          <a:prstGeom prst="rect">
            <a:avLst/>
          </a:prstGeom>
          <a:gradFill>
            <a:gsLst>
              <a:gs pos="0">
                <a:srgbClr val="000000">
                  <a:alpha val="0"/>
                </a:srgbClr>
              </a:gs>
              <a:gs pos="58000">
                <a:srgbClr val="0E0D12">
                  <a:alpha val="57254"/>
                </a:srgbClr>
              </a:gs>
              <a:gs pos="93000">
                <a:srgbClr val="000000">
                  <a:alpha val="57254"/>
                </a:srgbClr>
              </a:gs>
              <a:gs pos="100000">
                <a:srgbClr val="000000">
                  <a:alpha val="57254"/>
                </a:srgbClr>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7" name="Google Shape;537;g323e9beacab_0_62"/>
          <p:cNvSpPr txBox="1"/>
          <p:nvPr>
            <p:ph type="title"/>
          </p:nvPr>
        </p:nvSpPr>
        <p:spPr>
          <a:xfrm>
            <a:off x="5599693" y="-4562"/>
            <a:ext cx="6575100" cy="13143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sz="7200">
                <a:solidFill>
                  <a:schemeClr val="lt2"/>
                </a:solidFill>
                <a:latin typeface="Aharoni"/>
                <a:ea typeface="Aharoni"/>
                <a:cs typeface="Aharoni"/>
                <a:sym typeface="Aharoni"/>
              </a:rPr>
              <a:t>SPORTS CLUB</a:t>
            </a:r>
            <a:endParaRPr sz="7200">
              <a:solidFill>
                <a:schemeClr val="lt2"/>
              </a:solidFill>
              <a:latin typeface="Aharoni"/>
              <a:ea typeface="Aharoni"/>
              <a:cs typeface="Aharoni"/>
              <a:sym typeface="Aharoni"/>
            </a:endParaRPr>
          </a:p>
        </p:txBody>
      </p:sp>
      <p:sp>
        <p:nvSpPr>
          <p:cNvPr id="538" name="Google Shape;538;g323e9beacab_0_62"/>
          <p:cNvSpPr txBox="1"/>
          <p:nvPr/>
        </p:nvSpPr>
        <p:spPr>
          <a:xfrm>
            <a:off x="5408295" y="956945"/>
            <a:ext cx="6518400" cy="5447100"/>
          </a:xfrm>
          <a:prstGeom prst="rect">
            <a:avLst/>
          </a:prstGeom>
          <a:noFill/>
          <a:ln>
            <a:noFill/>
          </a:ln>
        </p:spPr>
        <p:txBody>
          <a:bodyPr anchorCtr="0" anchor="t" bIns="45700" lIns="91425" spcFirstLastPara="1" rIns="91425" wrap="square" tIns="45700">
            <a:noAutofit/>
          </a:bodyPr>
          <a:lstStyle/>
          <a:p>
            <a:pPr indent="0" lvl="0" marL="0" marR="0" rtl="0" algn="l">
              <a:lnSpc>
                <a:spcPct val="20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WEEK 4			DATE  : 2</a:t>
            </a:r>
            <a:r>
              <a:rPr b="1" lang="en-US" sz="2400">
                <a:solidFill>
                  <a:schemeClr val="lt1"/>
                </a:solidFill>
                <a:latin typeface="Calibri"/>
                <a:ea typeface="Calibri"/>
                <a:cs typeface="Calibri"/>
                <a:sym typeface="Calibri"/>
              </a:rPr>
              <a:t>6</a:t>
            </a:r>
            <a:r>
              <a:rPr b="1" i="0" lang="en-US" sz="2400" u="none" cap="none" strike="noStrike">
                <a:solidFill>
                  <a:schemeClr val="lt1"/>
                </a:solidFill>
                <a:latin typeface="Calibri"/>
                <a:ea typeface="Calibri"/>
                <a:cs typeface="Calibri"/>
                <a:sym typeface="Calibri"/>
              </a:rPr>
              <a:t>.0</a:t>
            </a:r>
            <a:r>
              <a:rPr b="1" lang="en-US" sz="2400">
                <a:solidFill>
                  <a:schemeClr val="lt1"/>
                </a:solidFill>
                <a:latin typeface="Calibri"/>
                <a:ea typeface="Calibri"/>
                <a:cs typeface="Calibri"/>
                <a:sym typeface="Calibri"/>
              </a:rPr>
              <a:t>2</a:t>
            </a:r>
            <a:r>
              <a:rPr b="1" i="0" lang="en-US" sz="2400" u="none" cap="none" strike="noStrike">
                <a:solidFill>
                  <a:schemeClr val="lt1"/>
                </a:solidFill>
                <a:latin typeface="Calibri"/>
                <a:ea typeface="Calibri"/>
                <a:cs typeface="Calibri"/>
                <a:sym typeface="Calibri"/>
              </a:rPr>
              <a:t>.25</a:t>
            </a:r>
            <a:endParaRPr b="1" i="0" sz="2400" u="none" cap="none" strike="noStrike">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1" i="0" sz="2400" u="none" cap="none" strike="noStrike">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lang="en-US" sz="2400" u="sng">
                <a:solidFill>
                  <a:schemeClr val="lt1"/>
                </a:solidFill>
                <a:latin typeface="Calibri"/>
                <a:ea typeface="Calibri"/>
                <a:cs typeface="Calibri"/>
                <a:sym typeface="Calibri"/>
              </a:rPr>
              <a:t>Topic :</a:t>
            </a:r>
            <a:r>
              <a:rPr lang="en-US" sz="2400">
                <a:solidFill>
                  <a:schemeClr val="lt1"/>
                </a:solidFill>
                <a:latin typeface="Calibri"/>
                <a:ea typeface="Calibri"/>
                <a:cs typeface="Calibri"/>
                <a:sym typeface="Calibri"/>
              </a:rPr>
              <a:t> Watching Video.</a:t>
            </a:r>
            <a:endParaRPr sz="2400">
              <a:solidFill>
                <a:schemeClr val="lt1"/>
              </a:solidFill>
              <a:latin typeface="Calibri"/>
              <a:ea typeface="Calibri"/>
              <a:cs typeface="Calibri"/>
              <a:sym typeface="Calibri"/>
            </a:endParaRPr>
          </a:p>
          <a:p>
            <a:pPr indent="0" lvl="0" marL="0" rtl="0" algn="l">
              <a:lnSpc>
                <a:spcPct val="200000"/>
              </a:lnSpc>
              <a:spcBef>
                <a:spcPts val="0"/>
              </a:spcBef>
              <a:spcAft>
                <a:spcPts val="0"/>
              </a:spcAft>
              <a:buClr>
                <a:schemeClr val="dk1"/>
              </a:buClr>
              <a:buSzPts val="2400"/>
              <a:buFont typeface="Arial"/>
              <a:buNone/>
            </a:pPr>
            <a:r>
              <a:t/>
            </a:r>
            <a:endParaRPr sz="2400">
              <a:solidFill>
                <a:schemeClr val="lt1"/>
              </a:solidFill>
              <a:latin typeface="Calibri"/>
              <a:ea typeface="Calibri"/>
              <a:cs typeface="Calibri"/>
              <a:sym typeface="Calibri"/>
            </a:endParaRPr>
          </a:p>
          <a:p>
            <a:pPr indent="0" lvl="0" marL="0" rtl="0" algn="l">
              <a:lnSpc>
                <a:spcPct val="200000"/>
              </a:lnSpc>
              <a:spcBef>
                <a:spcPts val="0"/>
              </a:spcBef>
              <a:spcAft>
                <a:spcPts val="0"/>
              </a:spcAft>
              <a:buClr>
                <a:schemeClr val="dk1"/>
              </a:buClr>
              <a:buSzPts val="2400"/>
              <a:buFont typeface="Arial"/>
              <a:buNone/>
            </a:pPr>
            <a:r>
              <a:rPr b="1" lang="en-US" sz="2400" u="sng">
                <a:solidFill>
                  <a:schemeClr val="lt1"/>
                </a:solidFill>
                <a:latin typeface="Calibri"/>
                <a:ea typeface="Calibri"/>
                <a:cs typeface="Calibri"/>
                <a:sym typeface="Calibri"/>
              </a:rPr>
              <a:t>Activity </a:t>
            </a:r>
            <a:r>
              <a:rPr b="1" lang="en-US" sz="2400">
                <a:solidFill>
                  <a:schemeClr val="lt1"/>
                </a:solidFill>
                <a:latin typeface="Calibri"/>
                <a:ea typeface="Calibri"/>
                <a:cs typeface="Calibri"/>
                <a:sym typeface="Calibri"/>
              </a:rPr>
              <a:t>: </a:t>
            </a:r>
            <a:r>
              <a:rPr lang="en-US" sz="2200">
                <a:solidFill>
                  <a:schemeClr val="lt1"/>
                </a:solidFill>
                <a:latin typeface="Calibri"/>
                <a:ea typeface="Calibri"/>
                <a:cs typeface="Calibri"/>
                <a:sym typeface="Calibri"/>
              </a:rPr>
              <a:t>Comparative study on skill set of national and international players.</a:t>
            </a:r>
            <a:endParaRPr b="1" sz="2400" u="sng">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0F0"/>
        </a:solidFill>
      </p:bgPr>
    </p:bg>
    <p:spTree>
      <p:nvGrpSpPr>
        <p:cNvPr id="542" name="Shape 542"/>
        <p:cNvGrpSpPr/>
        <p:nvPr/>
      </p:nvGrpSpPr>
      <p:grpSpPr>
        <a:xfrm>
          <a:off x="0" y="0"/>
          <a:ext cx="0" cy="0"/>
          <a:chOff x="0" y="0"/>
          <a:chExt cx="0" cy="0"/>
        </a:xfrm>
      </p:grpSpPr>
      <p:pic>
        <p:nvPicPr>
          <p:cNvPr descr="A group of people holding signs&#10;&#10;Description automatically generated" id="543" name="Google Shape;543;g323271e4a44_0_0"/>
          <p:cNvPicPr preferRelativeResize="0"/>
          <p:nvPr>
            <p:ph idx="1" type="body"/>
          </p:nvPr>
        </p:nvPicPr>
        <p:blipFill rotWithShape="1">
          <a:blip r:embed="rId3">
            <a:alphaModFix/>
          </a:blip>
          <a:srcRect b="0" l="0" r="0" t="0"/>
          <a:stretch/>
        </p:blipFill>
        <p:spPr>
          <a:xfrm>
            <a:off x="3810" y="808355"/>
            <a:ext cx="12184500" cy="2240400"/>
          </a:xfrm>
          <a:prstGeom prst="rect">
            <a:avLst/>
          </a:prstGeom>
          <a:noFill/>
          <a:ln>
            <a:noFill/>
          </a:ln>
        </p:spPr>
      </p:pic>
      <p:sp>
        <p:nvSpPr>
          <p:cNvPr id="544" name="Google Shape;544;g323271e4a44_0_0"/>
          <p:cNvSpPr txBox="1"/>
          <p:nvPr/>
        </p:nvSpPr>
        <p:spPr>
          <a:xfrm>
            <a:off x="150020" y="-312"/>
            <a:ext cx="9848400" cy="10341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E78529"/>
              </a:buClr>
              <a:buSzPts val="6000"/>
              <a:buFont typeface="Aharoni"/>
              <a:buNone/>
            </a:pPr>
            <a:r>
              <a:rPr b="0" i="0" lang="en-US" sz="6000" u="none" cap="none" strike="noStrike">
                <a:solidFill>
                  <a:srgbClr val="E78529"/>
                </a:solidFill>
                <a:latin typeface="Aharoni"/>
                <a:ea typeface="Aharoni"/>
                <a:cs typeface="Aharoni"/>
                <a:sym typeface="Aharoni"/>
              </a:rPr>
              <a:t>VOLUNTEERING CLUB</a:t>
            </a:r>
            <a:endParaRPr b="0" i="0" sz="6000" u="none" cap="none" strike="noStrike">
              <a:solidFill>
                <a:srgbClr val="E78529"/>
              </a:solidFill>
              <a:latin typeface="Aharoni"/>
              <a:ea typeface="Aharoni"/>
              <a:cs typeface="Aharoni"/>
              <a:sym typeface="Aharoni"/>
            </a:endParaRPr>
          </a:p>
        </p:txBody>
      </p:sp>
      <p:sp>
        <p:nvSpPr>
          <p:cNvPr id="545" name="Google Shape;545;g323271e4a44_0_0"/>
          <p:cNvSpPr txBox="1"/>
          <p:nvPr/>
        </p:nvSpPr>
        <p:spPr>
          <a:xfrm>
            <a:off x="2010" y="3048745"/>
            <a:ext cx="12188100" cy="34158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i="0" lang="en-US" sz="2400" u="none" cap="none" strike="noStrike">
                <a:solidFill>
                  <a:srgbClr val="002060"/>
                </a:solidFill>
                <a:latin typeface="Calibri"/>
                <a:ea typeface="Calibri"/>
                <a:cs typeface="Calibri"/>
                <a:sym typeface="Calibri"/>
              </a:rPr>
              <a:t>WEEK </a:t>
            </a:r>
            <a:r>
              <a:rPr b="1" lang="en-US" sz="2400">
                <a:solidFill>
                  <a:srgbClr val="002060"/>
                </a:solidFill>
                <a:latin typeface="Calibri"/>
                <a:ea typeface="Calibri"/>
                <a:cs typeface="Calibri"/>
                <a:sym typeface="Calibri"/>
              </a:rPr>
              <a:t>1</a:t>
            </a:r>
            <a:r>
              <a:rPr b="1" i="0" lang="en-US" sz="2400" u="none" cap="none" strike="noStrike">
                <a:solidFill>
                  <a:srgbClr val="002060"/>
                </a:solidFill>
                <a:latin typeface="Calibri"/>
                <a:ea typeface="Calibri"/>
                <a:cs typeface="Calibri"/>
                <a:sym typeface="Calibri"/>
              </a:rPr>
              <a:t>				CLASS : X B		DATE  : </a:t>
            </a:r>
            <a:r>
              <a:rPr b="1" lang="en-US" sz="2400">
                <a:solidFill>
                  <a:srgbClr val="002060"/>
                </a:solidFill>
                <a:latin typeface="Calibri"/>
                <a:ea typeface="Calibri"/>
                <a:cs typeface="Calibri"/>
                <a:sym typeface="Calibri"/>
              </a:rPr>
              <a:t>05</a:t>
            </a:r>
            <a:r>
              <a:rPr b="1" i="0" lang="en-US" sz="2400" u="none" cap="none" strike="noStrike">
                <a:solidFill>
                  <a:srgbClr val="002060"/>
                </a:solidFill>
                <a:latin typeface="Calibri"/>
                <a:ea typeface="Calibri"/>
                <a:cs typeface="Calibri"/>
                <a:sym typeface="Calibri"/>
              </a:rPr>
              <a:t>.</a:t>
            </a:r>
            <a:r>
              <a:rPr b="1" lang="en-US" sz="2400">
                <a:solidFill>
                  <a:srgbClr val="002060"/>
                </a:solidFill>
                <a:latin typeface="Calibri"/>
                <a:ea typeface="Calibri"/>
                <a:cs typeface="Calibri"/>
                <a:sym typeface="Calibri"/>
              </a:rPr>
              <a:t>02</a:t>
            </a:r>
            <a:r>
              <a:rPr b="1" i="0" lang="en-US" sz="2400" u="none" cap="none" strike="noStrike">
                <a:solidFill>
                  <a:srgbClr val="002060"/>
                </a:solidFill>
                <a:latin typeface="Calibri"/>
                <a:ea typeface="Calibri"/>
                <a:cs typeface="Calibri"/>
                <a:sym typeface="Calibri"/>
              </a:rPr>
              <a:t>.2</a:t>
            </a:r>
            <a:r>
              <a:rPr b="1" lang="en-US" sz="2400">
                <a:solidFill>
                  <a:srgbClr val="002060"/>
                </a:solidFill>
                <a:latin typeface="Calibri"/>
                <a:ea typeface="Calibri"/>
                <a:cs typeface="Calibri"/>
                <a:sym typeface="Calibri"/>
              </a:rPr>
              <a:t>5</a:t>
            </a:r>
            <a:endParaRPr b="1" i="0" sz="2400" u="none" cap="none" strike="noStrike">
              <a:solidFill>
                <a:srgbClr val="00206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002060"/>
                </a:solidFill>
                <a:latin typeface="Calibri"/>
                <a:ea typeface="Calibri"/>
                <a:cs typeface="Calibri"/>
                <a:sym typeface="Calibri"/>
              </a:rPr>
              <a:t>Topic : </a:t>
            </a:r>
            <a:r>
              <a:rPr lang="en-US" sz="2200">
                <a:solidFill>
                  <a:srgbClr val="002060"/>
                </a:solidFill>
                <a:latin typeface="Calibri"/>
                <a:ea typeface="Calibri"/>
                <a:cs typeface="Calibri"/>
                <a:sym typeface="Calibri"/>
              </a:rPr>
              <a:t>School Cleanliness</a:t>
            </a:r>
            <a:endParaRPr sz="2200">
              <a:solidFill>
                <a:srgbClr val="00206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002060"/>
                </a:solidFill>
                <a:latin typeface="Calibri"/>
                <a:ea typeface="Calibri"/>
                <a:cs typeface="Calibri"/>
                <a:sym typeface="Calibri"/>
              </a:rPr>
              <a:t>Activity </a:t>
            </a:r>
            <a:r>
              <a:rPr b="1" i="0" lang="en-US" sz="2400" u="none" cap="none" strike="noStrike">
                <a:solidFill>
                  <a:srgbClr val="002060"/>
                </a:solidFill>
                <a:latin typeface="Calibri"/>
                <a:ea typeface="Calibri"/>
                <a:cs typeface="Calibri"/>
                <a:sym typeface="Calibri"/>
              </a:rPr>
              <a:t>:</a:t>
            </a:r>
            <a:r>
              <a:rPr lang="en-US" sz="2200">
                <a:solidFill>
                  <a:srgbClr val="002060"/>
                </a:solidFill>
                <a:latin typeface="Calibri"/>
                <a:ea typeface="Calibri"/>
                <a:cs typeface="Calibri"/>
                <a:sym typeface="Calibri"/>
              </a:rPr>
              <a:t>Learners will be divided into teams and sent to different wings inside our school campus, and</a:t>
            </a:r>
            <a:endParaRPr sz="2200">
              <a:solidFill>
                <a:srgbClr val="00206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200">
                <a:solidFill>
                  <a:srgbClr val="002060"/>
                </a:solidFill>
                <a:latin typeface="Calibri"/>
                <a:ea typeface="Calibri"/>
                <a:cs typeface="Calibri"/>
                <a:sym typeface="Calibri"/>
              </a:rPr>
              <a:t>will help the staff to clean the school campus.</a:t>
            </a:r>
            <a:endParaRPr sz="2200">
              <a:solidFill>
                <a:srgbClr val="00206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002060"/>
                </a:solidFill>
                <a:latin typeface="Calibri"/>
                <a:ea typeface="Calibri"/>
                <a:cs typeface="Calibri"/>
                <a:sym typeface="Calibri"/>
              </a:rPr>
              <a:t>Learning Outcome</a:t>
            </a:r>
            <a:r>
              <a:rPr b="1" i="0" lang="en-US" sz="2400" u="none" cap="none" strike="noStrike">
                <a:solidFill>
                  <a:srgbClr val="002060"/>
                </a:solidFill>
                <a:latin typeface="Calibri"/>
                <a:ea typeface="Calibri"/>
                <a:cs typeface="Calibri"/>
                <a:sym typeface="Calibri"/>
              </a:rPr>
              <a:t>:</a:t>
            </a:r>
            <a:endParaRPr b="1" i="0" sz="2400" u="none" cap="none" strike="noStrike">
              <a:solidFill>
                <a:srgbClr val="00206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200">
                <a:solidFill>
                  <a:srgbClr val="002060"/>
                </a:solidFill>
                <a:latin typeface="Calibri"/>
                <a:ea typeface="Calibri"/>
                <a:cs typeface="Calibri"/>
                <a:sym typeface="Calibri"/>
              </a:rPr>
              <a:t>Learners will direct their peers towards school cleanliness</a:t>
            </a:r>
            <a:endParaRPr sz="2200">
              <a:solidFill>
                <a:srgbClr val="00206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t/>
            </a:r>
            <a:endParaRPr sz="2200">
              <a:solidFill>
                <a:srgbClr val="002060"/>
              </a:solidFill>
              <a:latin typeface="Calibri"/>
              <a:ea typeface="Calibri"/>
              <a:cs typeface="Calibri"/>
              <a:sym typeface="Calibri"/>
            </a:endParaRPr>
          </a:p>
          <a:p>
            <a:pPr indent="0" lvl="0" marL="0" marR="0" rtl="0" algn="l">
              <a:lnSpc>
                <a:spcPct val="150000"/>
              </a:lnSpc>
              <a:spcBef>
                <a:spcPts val="0"/>
              </a:spcBef>
              <a:spcAft>
                <a:spcPts val="0"/>
              </a:spcAft>
              <a:buClr>
                <a:srgbClr val="002060"/>
              </a:buClr>
              <a:buSzPts val="2200"/>
              <a:buFont typeface="Calibri"/>
              <a:buNone/>
            </a:pPr>
            <a:r>
              <a:t/>
            </a:r>
            <a:endParaRPr sz="2200">
              <a:solidFill>
                <a:srgbClr val="00206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0F0"/>
        </a:solidFill>
      </p:bgPr>
    </p:bg>
    <p:spTree>
      <p:nvGrpSpPr>
        <p:cNvPr id="549" name="Shape 549"/>
        <p:cNvGrpSpPr/>
        <p:nvPr/>
      </p:nvGrpSpPr>
      <p:grpSpPr>
        <a:xfrm>
          <a:off x="0" y="0"/>
          <a:ext cx="0" cy="0"/>
          <a:chOff x="0" y="0"/>
          <a:chExt cx="0" cy="0"/>
        </a:xfrm>
      </p:grpSpPr>
      <p:pic>
        <p:nvPicPr>
          <p:cNvPr descr="A group of people holding signs&#10;&#10;Description automatically generated" id="550" name="Google Shape;550;g323271e4a44_0_86"/>
          <p:cNvPicPr preferRelativeResize="0"/>
          <p:nvPr>
            <p:ph idx="1" type="body"/>
          </p:nvPr>
        </p:nvPicPr>
        <p:blipFill rotWithShape="1">
          <a:blip r:embed="rId3">
            <a:alphaModFix/>
          </a:blip>
          <a:srcRect b="0" l="0" r="0" t="0"/>
          <a:stretch/>
        </p:blipFill>
        <p:spPr>
          <a:xfrm>
            <a:off x="3810" y="808355"/>
            <a:ext cx="12184500" cy="2240400"/>
          </a:xfrm>
          <a:prstGeom prst="rect">
            <a:avLst/>
          </a:prstGeom>
          <a:noFill/>
          <a:ln>
            <a:noFill/>
          </a:ln>
        </p:spPr>
      </p:pic>
      <p:sp>
        <p:nvSpPr>
          <p:cNvPr id="551" name="Google Shape;551;g323271e4a44_0_86"/>
          <p:cNvSpPr txBox="1"/>
          <p:nvPr/>
        </p:nvSpPr>
        <p:spPr>
          <a:xfrm>
            <a:off x="150020" y="-312"/>
            <a:ext cx="9848400" cy="10341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E78529"/>
              </a:buClr>
              <a:buSzPts val="6000"/>
              <a:buFont typeface="Aharoni"/>
              <a:buNone/>
            </a:pPr>
            <a:r>
              <a:rPr b="0" i="0" lang="en-US" sz="6000" u="none" cap="none" strike="noStrike">
                <a:solidFill>
                  <a:srgbClr val="E78529"/>
                </a:solidFill>
                <a:latin typeface="Aharoni"/>
                <a:ea typeface="Aharoni"/>
                <a:cs typeface="Aharoni"/>
                <a:sym typeface="Aharoni"/>
              </a:rPr>
              <a:t>VOLUNTEERING CLUB</a:t>
            </a:r>
            <a:endParaRPr b="0" i="0" sz="6000" u="none" cap="none" strike="noStrike">
              <a:solidFill>
                <a:srgbClr val="E78529"/>
              </a:solidFill>
              <a:latin typeface="Aharoni"/>
              <a:ea typeface="Aharoni"/>
              <a:cs typeface="Aharoni"/>
              <a:sym typeface="Aharoni"/>
            </a:endParaRPr>
          </a:p>
        </p:txBody>
      </p:sp>
      <p:sp>
        <p:nvSpPr>
          <p:cNvPr id="552" name="Google Shape;552;g323271e4a44_0_86"/>
          <p:cNvSpPr txBox="1"/>
          <p:nvPr/>
        </p:nvSpPr>
        <p:spPr>
          <a:xfrm>
            <a:off x="2010" y="3048745"/>
            <a:ext cx="12188100" cy="34158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i="0" lang="en-US" sz="2400" u="none" cap="none" strike="noStrike">
                <a:solidFill>
                  <a:srgbClr val="002060"/>
                </a:solidFill>
                <a:latin typeface="Calibri"/>
                <a:ea typeface="Calibri"/>
                <a:cs typeface="Calibri"/>
                <a:sym typeface="Calibri"/>
              </a:rPr>
              <a:t>WEEK </a:t>
            </a:r>
            <a:r>
              <a:rPr b="1" lang="en-US" sz="2400">
                <a:solidFill>
                  <a:srgbClr val="002060"/>
                </a:solidFill>
                <a:latin typeface="Calibri"/>
                <a:ea typeface="Calibri"/>
                <a:cs typeface="Calibri"/>
                <a:sym typeface="Calibri"/>
              </a:rPr>
              <a:t>2</a:t>
            </a:r>
            <a:r>
              <a:rPr b="1" i="0" lang="en-US" sz="2400" u="none" cap="none" strike="noStrike">
                <a:solidFill>
                  <a:srgbClr val="002060"/>
                </a:solidFill>
                <a:latin typeface="Calibri"/>
                <a:ea typeface="Calibri"/>
                <a:cs typeface="Calibri"/>
                <a:sym typeface="Calibri"/>
              </a:rPr>
              <a:t>				CLASS : X B		DATE  : 1</a:t>
            </a:r>
            <a:r>
              <a:rPr b="1" lang="en-US" sz="2400">
                <a:solidFill>
                  <a:srgbClr val="002060"/>
                </a:solidFill>
                <a:latin typeface="Calibri"/>
                <a:ea typeface="Calibri"/>
                <a:cs typeface="Calibri"/>
                <a:sym typeface="Calibri"/>
              </a:rPr>
              <a:t>2</a:t>
            </a:r>
            <a:r>
              <a:rPr b="1" i="0" lang="en-US" sz="2400" u="none" cap="none" strike="noStrike">
                <a:solidFill>
                  <a:srgbClr val="002060"/>
                </a:solidFill>
                <a:latin typeface="Calibri"/>
                <a:ea typeface="Calibri"/>
                <a:cs typeface="Calibri"/>
                <a:sym typeface="Calibri"/>
              </a:rPr>
              <a:t>.</a:t>
            </a:r>
            <a:r>
              <a:rPr b="1" lang="en-US" sz="2400">
                <a:solidFill>
                  <a:srgbClr val="002060"/>
                </a:solidFill>
                <a:latin typeface="Calibri"/>
                <a:ea typeface="Calibri"/>
                <a:cs typeface="Calibri"/>
                <a:sym typeface="Calibri"/>
              </a:rPr>
              <a:t>02</a:t>
            </a:r>
            <a:r>
              <a:rPr b="1" i="0" lang="en-US" sz="2400" u="none" cap="none" strike="noStrike">
                <a:solidFill>
                  <a:srgbClr val="002060"/>
                </a:solidFill>
                <a:latin typeface="Calibri"/>
                <a:ea typeface="Calibri"/>
                <a:cs typeface="Calibri"/>
                <a:sym typeface="Calibri"/>
              </a:rPr>
              <a:t>.2</a:t>
            </a:r>
            <a:r>
              <a:rPr b="1" lang="en-US" sz="2400">
                <a:solidFill>
                  <a:srgbClr val="002060"/>
                </a:solidFill>
                <a:latin typeface="Calibri"/>
                <a:ea typeface="Calibri"/>
                <a:cs typeface="Calibri"/>
                <a:sym typeface="Calibri"/>
              </a:rPr>
              <a:t>5</a:t>
            </a:r>
            <a:endParaRPr b="1" i="0" sz="2400" u="none" cap="none" strike="noStrike">
              <a:solidFill>
                <a:srgbClr val="00206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002060"/>
                </a:solidFill>
                <a:latin typeface="Calibri"/>
                <a:ea typeface="Calibri"/>
                <a:cs typeface="Calibri"/>
                <a:sym typeface="Calibri"/>
              </a:rPr>
              <a:t>Topic : </a:t>
            </a:r>
            <a:r>
              <a:rPr lang="en-US" sz="2200">
                <a:solidFill>
                  <a:srgbClr val="002060"/>
                </a:solidFill>
                <a:latin typeface="Calibri"/>
                <a:ea typeface="Calibri"/>
                <a:cs typeface="Calibri"/>
                <a:sym typeface="Calibri"/>
              </a:rPr>
              <a:t>Skit</a:t>
            </a:r>
            <a:endParaRPr sz="2200">
              <a:solidFill>
                <a:srgbClr val="002060"/>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200">
              <a:solidFill>
                <a:srgbClr val="00206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002060"/>
                </a:solidFill>
                <a:latin typeface="Calibri"/>
                <a:ea typeface="Calibri"/>
                <a:cs typeface="Calibri"/>
                <a:sym typeface="Calibri"/>
              </a:rPr>
              <a:t>Activity </a:t>
            </a:r>
            <a:r>
              <a:rPr b="1" i="0" lang="en-US" sz="2400" u="none" cap="none" strike="noStrike">
                <a:solidFill>
                  <a:srgbClr val="002060"/>
                </a:solidFill>
                <a:latin typeface="Calibri"/>
                <a:ea typeface="Calibri"/>
                <a:cs typeface="Calibri"/>
                <a:sym typeface="Calibri"/>
              </a:rPr>
              <a:t>: </a:t>
            </a:r>
            <a:r>
              <a:rPr lang="en-US" sz="2200">
                <a:solidFill>
                  <a:srgbClr val="002060"/>
                </a:solidFill>
                <a:latin typeface="Calibri"/>
                <a:ea typeface="Calibri"/>
                <a:cs typeface="Calibri"/>
                <a:sym typeface="Calibri"/>
              </a:rPr>
              <a:t>Learners will display a skit or a mime to create an awareness towards classroom cleanliness</a:t>
            </a:r>
            <a:endParaRPr sz="2200">
              <a:solidFill>
                <a:srgbClr val="002060"/>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200">
              <a:solidFill>
                <a:srgbClr val="00206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002060"/>
                </a:solidFill>
                <a:latin typeface="Calibri"/>
                <a:ea typeface="Calibri"/>
                <a:cs typeface="Calibri"/>
                <a:sym typeface="Calibri"/>
              </a:rPr>
              <a:t>Learning Outcome</a:t>
            </a:r>
            <a:r>
              <a:rPr b="1" i="0" lang="en-US" sz="2400" u="none" cap="none" strike="noStrike">
                <a:solidFill>
                  <a:srgbClr val="002060"/>
                </a:solidFill>
                <a:latin typeface="Calibri"/>
                <a:ea typeface="Calibri"/>
                <a:cs typeface="Calibri"/>
                <a:sym typeface="Calibri"/>
              </a:rPr>
              <a:t>:</a:t>
            </a:r>
            <a:endParaRPr b="1" i="0" sz="2400" u="none" cap="none" strike="noStrike">
              <a:solidFill>
                <a:srgbClr val="00206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200">
                <a:solidFill>
                  <a:srgbClr val="002060"/>
                </a:solidFill>
                <a:latin typeface="Calibri"/>
                <a:ea typeface="Calibri"/>
                <a:cs typeface="Calibri"/>
                <a:sym typeface="Calibri"/>
              </a:rPr>
              <a:t>Learners will direct their peers towards classroom cleanliness</a:t>
            </a:r>
            <a:endParaRPr sz="2200">
              <a:solidFill>
                <a:srgbClr val="00206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t/>
            </a:r>
            <a:endParaRPr sz="2200">
              <a:solidFill>
                <a:srgbClr val="00206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t/>
            </a:r>
            <a:endParaRPr sz="2200">
              <a:solidFill>
                <a:srgbClr val="002060"/>
              </a:solidFill>
              <a:latin typeface="Calibri"/>
              <a:ea typeface="Calibri"/>
              <a:cs typeface="Calibri"/>
              <a:sym typeface="Calibri"/>
            </a:endParaRPr>
          </a:p>
          <a:p>
            <a:pPr indent="0" lvl="0" marL="0" marR="0" rtl="0" algn="l">
              <a:lnSpc>
                <a:spcPct val="150000"/>
              </a:lnSpc>
              <a:spcBef>
                <a:spcPts val="0"/>
              </a:spcBef>
              <a:spcAft>
                <a:spcPts val="0"/>
              </a:spcAft>
              <a:buClr>
                <a:srgbClr val="002060"/>
              </a:buClr>
              <a:buSzPts val="2200"/>
              <a:buFont typeface="Calibri"/>
              <a:buNone/>
            </a:pPr>
            <a:r>
              <a:t/>
            </a:r>
            <a:endParaRPr sz="2200">
              <a:solidFill>
                <a:srgbClr val="00206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0F0"/>
        </a:solidFill>
      </p:bgPr>
    </p:bg>
    <p:spTree>
      <p:nvGrpSpPr>
        <p:cNvPr id="556" name="Shape 556"/>
        <p:cNvGrpSpPr/>
        <p:nvPr/>
      </p:nvGrpSpPr>
      <p:grpSpPr>
        <a:xfrm>
          <a:off x="0" y="0"/>
          <a:ext cx="0" cy="0"/>
          <a:chOff x="0" y="0"/>
          <a:chExt cx="0" cy="0"/>
        </a:xfrm>
      </p:grpSpPr>
      <p:pic>
        <p:nvPicPr>
          <p:cNvPr descr="A group of people holding signs&#10;&#10;Description automatically generated" id="557" name="Google Shape;557;g323271e4a44_0_95"/>
          <p:cNvPicPr preferRelativeResize="0"/>
          <p:nvPr>
            <p:ph idx="1" type="body"/>
          </p:nvPr>
        </p:nvPicPr>
        <p:blipFill rotWithShape="1">
          <a:blip r:embed="rId3">
            <a:alphaModFix/>
          </a:blip>
          <a:srcRect b="0" l="0" r="0" t="0"/>
          <a:stretch/>
        </p:blipFill>
        <p:spPr>
          <a:xfrm>
            <a:off x="3810" y="808355"/>
            <a:ext cx="12184500" cy="2240400"/>
          </a:xfrm>
          <a:prstGeom prst="rect">
            <a:avLst/>
          </a:prstGeom>
          <a:noFill/>
          <a:ln>
            <a:noFill/>
          </a:ln>
        </p:spPr>
      </p:pic>
      <p:sp>
        <p:nvSpPr>
          <p:cNvPr id="558" name="Google Shape;558;g323271e4a44_0_95"/>
          <p:cNvSpPr txBox="1"/>
          <p:nvPr/>
        </p:nvSpPr>
        <p:spPr>
          <a:xfrm>
            <a:off x="150020" y="-312"/>
            <a:ext cx="9848400" cy="10341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E78529"/>
              </a:buClr>
              <a:buSzPts val="6000"/>
              <a:buFont typeface="Aharoni"/>
              <a:buNone/>
            </a:pPr>
            <a:r>
              <a:rPr b="0" i="0" lang="en-US" sz="6000" u="none" cap="none" strike="noStrike">
                <a:solidFill>
                  <a:srgbClr val="E78529"/>
                </a:solidFill>
                <a:latin typeface="Aharoni"/>
                <a:ea typeface="Aharoni"/>
                <a:cs typeface="Aharoni"/>
                <a:sym typeface="Aharoni"/>
              </a:rPr>
              <a:t>VOLUNTEERING CLUB</a:t>
            </a:r>
            <a:endParaRPr b="0" i="0" sz="6000" u="none" cap="none" strike="noStrike">
              <a:solidFill>
                <a:srgbClr val="E78529"/>
              </a:solidFill>
              <a:latin typeface="Aharoni"/>
              <a:ea typeface="Aharoni"/>
              <a:cs typeface="Aharoni"/>
              <a:sym typeface="Aharoni"/>
            </a:endParaRPr>
          </a:p>
        </p:txBody>
      </p:sp>
      <p:sp>
        <p:nvSpPr>
          <p:cNvPr id="559" name="Google Shape;559;g323271e4a44_0_95"/>
          <p:cNvSpPr txBox="1"/>
          <p:nvPr/>
        </p:nvSpPr>
        <p:spPr>
          <a:xfrm>
            <a:off x="2000" y="3048751"/>
            <a:ext cx="12188100" cy="38526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i="0" lang="en-US" sz="2400" u="none" cap="none" strike="noStrike">
                <a:solidFill>
                  <a:srgbClr val="002060"/>
                </a:solidFill>
                <a:latin typeface="Calibri"/>
                <a:ea typeface="Calibri"/>
                <a:cs typeface="Calibri"/>
                <a:sym typeface="Calibri"/>
              </a:rPr>
              <a:t>WEEK </a:t>
            </a:r>
            <a:r>
              <a:rPr b="1" lang="en-US" sz="2400">
                <a:solidFill>
                  <a:srgbClr val="002060"/>
                </a:solidFill>
                <a:latin typeface="Calibri"/>
                <a:ea typeface="Calibri"/>
                <a:cs typeface="Calibri"/>
                <a:sym typeface="Calibri"/>
              </a:rPr>
              <a:t>4</a:t>
            </a:r>
            <a:r>
              <a:rPr b="1" i="0" lang="en-US" sz="2400" u="none" cap="none" strike="noStrike">
                <a:solidFill>
                  <a:srgbClr val="002060"/>
                </a:solidFill>
                <a:latin typeface="Calibri"/>
                <a:ea typeface="Calibri"/>
                <a:cs typeface="Calibri"/>
                <a:sym typeface="Calibri"/>
              </a:rPr>
              <a:t>				CLASS : X B		DATE  : </a:t>
            </a:r>
            <a:r>
              <a:rPr b="1" lang="en-US" sz="2400">
                <a:solidFill>
                  <a:srgbClr val="002060"/>
                </a:solidFill>
                <a:latin typeface="Calibri"/>
                <a:ea typeface="Calibri"/>
                <a:cs typeface="Calibri"/>
                <a:sym typeface="Calibri"/>
              </a:rPr>
              <a:t>26</a:t>
            </a:r>
            <a:r>
              <a:rPr b="1" i="0" lang="en-US" sz="2400" u="none" cap="none" strike="noStrike">
                <a:solidFill>
                  <a:srgbClr val="002060"/>
                </a:solidFill>
                <a:latin typeface="Calibri"/>
                <a:ea typeface="Calibri"/>
                <a:cs typeface="Calibri"/>
                <a:sym typeface="Calibri"/>
              </a:rPr>
              <a:t>.</a:t>
            </a:r>
            <a:r>
              <a:rPr b="1" lang="en-US" sz="2400">
                <a:solidFill>
                  <a:srgbClr val="002060"/>
                </a:solidFill>
                <a:latin typeface="Calibri"/>
                <a:ea typeface="Calibri"/>
                <a:cs typeface="Calibri"/>
                <a:sym typeface="Calibri"/>
              </a:rPr>
              <a:t>02</a:t>
            </a:r>
            <a:r>
              <a:rPr b="1" i="0" lang="en-US" sz="2400" u="none" cap="none" strike="noStrike">
                <a:solidFill>
                  <a:srgbClr val="002060"/>
                </a:solidFill>
                <a:latin typeface="Calibri"/>
                <a:ea typeface="Calibri"/>
                <a:cs typeface="Calibri"/>
                <a:sym typeface="Calibri"/>
              </a:rPr>
              <a:t>.2</a:t>
            </a:r>
            <a:r>
              <a:rPr b="1" lang="en-US" sz="2400">
                <a:solidFill>
                  <a:srgbClr val="002060"/>
                </a:solidFill>
                <a:latin typeface="Calibri"/>
                <a:ea typeface="Calibri"/>
                <a:cs typeface="Calibri"/>
                <a:sym typeface="Calibri"/>
              </a:rPr>
              <a:t>5</a:t>
            </a:r>
            <a:endParaRPr b="1" i="0" sz="2400" u="none" cap="none" strike="noStrike">
              <a:solidFill>
                <a:srgbClr val="00206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002060"/>
                </a:solidFill>
                <a:latin typeface="Calibri"/>
                <a:ea typeface="Calibri"/>
                <a:cs typeface="Calibri"/>
                <a:sym typeface="Calibri"/>
              </a:rPr>
              <a:t>Topic :</a:t>
            </a:r>
            <a:r>
              <a:rPr b="1" i="0" lang="en-US" sz="2400" cap="none" strike="noStrike">
                <a:solidFill>
                  <a:srgbClr val="002060"/>
                </a:solidFill>
                <a:latin typeface="Calibri"/>
                <a:ea typeface="Calibri"/>
                <a:cs typeface="Calibri"/>
                <a:sym typeface="Calibri"/>
              </a:rPr>
              <a:t> </a:t>
            </a:r>
            <a:r>
              <a:rPr lang="en-US" sz="2200">
                <a:solidFill>
                  <a:srgbClr val="002060"/>
                </a:solidFill>
                <a:latin typeface="Calibri"/>
                <a:ea typeface="Calibri"/>
                <a:cs typeface="Calibri"/>
                <a:sym typeface="Calibri"/>
              </a:rPr>
              <a:t>Competition</a:t>
            </a:r>
            <a:endParaRPr sz="2200">
              <a:solidFill>
                <a:srgbClr val="00206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002060"/>
                </a:solidFill>
                <a:latin typeface="Calibri"/>
                <a:ea typeface="Calibri"/>
                <a:cs typeface="Calibri"/>
                <a:sym typeface="Calibri"/>
              </a:rPr>
              <a:t>Activity </a:t>
            </a:r>
            <a:r>
              <a:rPr b="1" i="0" lang="en-US" sz="2400" u="none" cap="none" strike="noStrike">
                <a:solidFill>
                  <a:srgbClr val="002060"/>
                </a:solidFill>
                <a:latin typeface="Calibri"/>
                <a:ea typeface="Calibri"/>
                <a:cs typeface="Calibri"/>
                <a:sym typeface="Calibri"/>
              </a:rPr>
              <a:t>:</a:t>
            </a:r>
            <a:r>
              <a:rPr lang="en-US" sz="2400">
                <a:solidFill>
                  <a:srgbClr val="002060"/>
                </a:solidFill>
                <a:latin typeface="Calibri"/>
                <a:ea typeface="Calibri"/>
                <a:cs typeface="Calibri"/>
                <a:sym typeface="Calibri"/>
              </a:rPr>
              <a:t>Learners will be submitting their thesis on the survey undertaken in the</a:t>
            </a:r>
            <a:endParaRPr sz="2400">
              <a:solidFill>
                <a:srgbClr val="00206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400">
                <a:solidFill>
                  <a:srgbClr val="002060"/>
                </a:solidFill>
                <a:latin typeface="Calibri"/>
                <a:ea typeface="Calibri"/>
                <a:cs typeface="Calibri"/>
                <a:sym typeface="Calibri"/>
              </a:rPr>
              <a:t>previous session and they will be presenting through a PPT.</a:t>
            </a:r>
            <a:endParaRPr sz="2400">
              <a:solidFill>
                <a:srgbClr val="00206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002060"/>
                </a:solidFill>
                <a:latin typeface="Calibri"/>
                <a:ea typeface="Calibri"/>
                <a:cs typeface="Calibri"/>
                <a:sym typeface="Calibri"/>
              </a:rPr>
              <a:t>Learning Outcome</a:t>
            </a:r>
            <a:r>
              <a:rPr b="1" i="0" lang="en-US" sz="2400" u="none" cap="none" strike="noStrike">
                <a:solidFill>
                  <a:srgbClr val="002060"/>
                </a:solidFill>
                <a:latin typeface="Calibri"/>
                <a:ea typeface="Calibri"/>
                <a:cs typeface="Calibri"/>
                <a:sym typeface="Calibri"/>
              </a:rPr>
              <a:t>:</a:t>
            </a:r>
            <a:endParaRPr b="1" i="0" sz="2400" u="none" cap="none" strike="noStrike">
              <a:solidFill>
                <a:srgbClr val="00206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200">
                <a:solidFill>
                  <a:srgbClr val="002060"/>
                </a:solidFill>
                <a:latin typeface="Calibri"/>
                <a:ea typeface="Calibri"/>
                <a:cs typeface="Calibri"/>
                <a:sym typeface="Calibri"/>
              </a:rPr>
              <a:t>Learners will reflect and role-play their contribution on the cleanliness of the community.</a:t>
            </a:r>
            <a:endParaRPr sz="2200">
              <a:solidFill>
                <a:srgbClr val="00206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t/>
            </a:r>
            <a:endParaRPr sz="2200">
              <a:solidFill>
                <a:srgbClr val="00206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t/>
            </a:r>
            <a:endParaRPr sz="2200">
              <a:solidFill>
                <a:srgbClr val="00206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t/>
            </a:r>
            <a:endParaRPr sz="2200">
              <a:solidFill>
                <a:srgbClr val="002060"/>
              </a:solidFill>
              <a:latin typeface="Calibri"/>
              <a:ea typeface="Calibri"/>
              <a:cs typeface="Calibri"/>
              <a:sym typeface="Calibri"/>
            </a:endParaRPr>
          </a:p>
          <a:p>
            <a:pPr indent="0" lvl="0" marL="0" marR="0" rtl="0" algn="l">
              <a:lnSpc>
                <a:spcPct val="150000"/>
              </a:lnSpc>
              <a:spcBef>
                <a:spcPts val="0"/>
              </a:spcBef>
              <a:spcAft>
                <a:spcPts val="0"/>
              </a:spcAft>
              <a:buClr>
                <a:srgbClr val="002060"/>
              </a:buClr>
              <a:buSzPts val="2200"/>
              <a:buFont typeface="Calibri"/>
              <a:buNone/>
            </a:pPr>
            <a:r>
              <a:t/>
            </a:r>
            <a:endParaRPr sz="2200">
              <a:solidFill>
                <a:srgbClr val="00206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descr="4. Social Awareness | Social Emotional Learning - YouTube" id="564" name="Google Shape;564;p26"/>
          <p:cNvPicPr preferRelativeResize="0"/>
          <p:nvPr>
            <p:ph idx="1" type="body"/>
          </p:nvPr>
        </p:nvPicPr>
        <p:blipFill rotWithShape="1">
          <a:blip r:embed="rId3">
            <a:alphaModFix/>
          </a:blip>
          <a:srcRect b="30271" l="0" r="-189" t="0"/>
          <a:stretch/>
        </p:blipFill>
        <p:spPr>
          <a:xfrm>
            <a:off x="2024" y="570"/>
            <a:ext cx="6566432" cy="3183329"/>
          </a:xfrm>
          <a:prstGeom prst="rect">
            <a:avLst/>
          </a:prstGeom>
          <a:noFill/>
          <a:ln>
            <a:noFill/>
          </a:ln>
        </p:spPr>
      </p:pic>
      <p:pic>
        <p:nvPicPr>
          <p:cNvPr descr="Social Awareness Club by Meagan Martinez" id="565" name="Google Shape;565;p26"/>
          <p:cNvPicPr preferRelativeResize="0"/>
          <p:nvPr/>
        </p:nvPicPr>
        <p:blipFill rotWithShape="1">
          <a:blip r:embed="rId4">
            <a:alphaModFix/>
          </a:blip>
          <a:srcRect b="48658" l="5578" r="-398" t="3831"/>
          <a:stretch/>
        </p:blipFill>
        <p:spPr>
          <a:xfrm>
            <a:off x="6514740" y="-180"/>
            <a:ext cx="5710667" cy="1020991"/>
          </a:xfrm>
          <a:prstGeom prst="rect">
            <a:avLst/>
          </a:prstGeom>
          <a:noFill/>
          <a:ln>
            <a:noFill/>
          </a:ln>
        </p:spPr>
      </p:pic>
      <p:pic>
        <p:nvPicPr>
          <p:cNvPr descr="How has society has changed over the last 50 years? — Comparonomics" id="566" name="Google Shape;566;p26"/>
          <p:cNvPicPr preferRelativeResize="0"/>
          <p:nvPr/>
        </p:nvPicPr>
        <p:blipFill rotWithShape="1">
          <a:blip r:embed="rId5">
            <a:alphaModFix/>
          </a:blip>
          <a:srcRect b="0" l="0" r="0" t="0"/>
          <a:stretch/>
        </p:blipFill>
        <p:spPr>
          <a:xfrm>
            <a:off x="0" y="3184525"/>
            <a:ext cx="6569710" cy="3680460"/>
          </a:xfrm>
          <a:prstGeom prst="rect">
            <a:avLst/>
          </a:prstGeom>
          <a:noFill/>
          <a:ln>
            <a:noFill/>
          </a:ln>
        </p:spPr>
      </p:pic>
      <p:sp>
        <p:nvSpPr>
          <p:cNvPr id="567" name="Google Shape;567;p26"/>
          <p:cNvSpPr txBox="1"/>
          <p:nvPr/>
        </p:nvSpPr>
        <p:spPr>
          <a:xfrm>
            <a:off x="6592570" y="1021080"/>
            <a:ext cx="5633085" cy="5836285"/>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WEEK </a:t>
            </a:r>
            <a:r>
              <a:rPr b="1" lang="en-US" sz="2000">
                <a:solidFill>
                  <a:schemeClr val="dk1"/>
                </a:solidFill>
                <a:latin typeface="Calibri"/>
                <a:ea typeface="Calibri"/>
                <a:cs typeface="Calibri"/>
                <a:sym typeface="Calibri"/>
              </a:rPr>
              <a:t>1</a:t>
            </a:r>
            <a:r>
              <a:rPr b="1" i="0" lang="en-US" sz="2000" u="none" cap="none" strike="noStrike">
                <a:solidFill>
                  <a:schemeClr val="dk1"/>
                </a:solidFill>
                <a:latin typeface="Calibri"/>
                <a:ea typeface="Calibri"/>
                <a:cs typeface="Calibri"/>
                <a:sym typeface="Calibri"/>
              </a:rPr>
              <a:t>               Class VI B                    DATE  :</a:t>
            </a:r>
            <a:r>
              <a:rPr b="1" lang="en-US" sz="2000">
                <a:solidFill>
                  <a:schemeClr val="dk1"/>
                </a:solidFill>
                <a:latin typeface="Calibri"/>
                <a:ea typeface="Calibri"/>
                <a:cs typeface="Calibri"/>
                <a:sym typeface="Calibri"/>
              </a:rPr>
              <a:t>05</a:t>
            </a:r>
            <a:r>
              <a:rPr b="1" i="0" lang="en-US" sz="2000" u="none" cap="none" strike="noStrike">
                <a:solidFill>
                  <a:schemeClr val="dk1"/>
                </a:solidFill>
                <a:latin typeface="Calibri"/>
                <a:ea typeface="Calibri"/>
                <a:cs typeface="Calibri"/>
                <a:sym typeface="Calibri"/>
              </a:rPr>
              <a:t>.0</a:t>
            </a:r>
            <a:r>
              <a:rPr b="1" lang="en-US" sz="2000">
                <a:solidFill>
                  <a:schemeClr val="dk1"/>
                </a:solidFill>
                <a:latin typeface="Calibri"/>
                <a:ea typeface="Calibri"/>
                <a:cs typeface="Calibri"/>
                <a:sym typeface="Calibri"/>
              </a:rPr>
              <a:t>2</a:t>
            </a:r>
            <a:r>
              <a:rPr b="1" i="0" lang="en-US" sz="2000" u="none" cap="none" strike="noStrike">
                <a:solidFill>
                  <a:schemeClr val="dk1"/>
                </a:solidFill>
                <a:latin typeface="Calibri"/>
                <a:ea typeface="Calibri"/>
                <a:cs typeface="Calibri"/>
                <a:sym typeface="Calibri"/>
              </a:rPr>
              <a:t>.25</a:t>
            </a:r>
            <a:endParaRPr b="1" i="0" sz="20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rPr b="1" i="0" lang="en-US" sz="2000" u="sng" cap="none" strike="noStrike">
                <a:solidFill>
                  <a:schemeClr val="dk1"/>
                </a:solidFill>
                <a:latin typeface="Calibri"/>
                <a:ea typeface="Calibri"/>
                <a:cs typeface="Calibri"/>
                <a:sym typeface="Calibri"/>
              </a:rPr>
              <a:t>Topic :</a:t>
            </a:r>
            <a:r>
              <a:rPr b="0" i="0" lang="en-US" sz="2000" u="sng" cap="none" strike="noStrik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Gender Bias</a:t>
            </a:r>
            <a:endParaRPr b="0" i="0" sz="20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rPr b="1" i="0" lang="en-US" sz="2000" u="sng" cap="none" strike="noStrike">
                <a:solidFill>
                  <a:schemeClr val="dk1"/>
                </a:solidFill>
                <a:latin typeface="Calibri"/>
                <a:ea typeface="Calibri"/>
                <a:cs typeface="Calibri"/>
                <a:sym typeface="Calibri"/>
              </a:rPr>
              <a:t>Activity:</a:t>
            </a:r>
            <a:r>
              <a:rPr b="0" i="0" lang="en-US" sz="2000" u="none" cap="none" strike="noStrik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Gender bias is a type of unconscious bias, where someone may stereotype or hold preconceived notions about other individuals based</a:t>
            </a:r>
            <a:endParaRPr sz="20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on personal.</a:t>
            </a:r>
            <a:endParaRPr sz="20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sz="20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rPr b="1" i="0" lang="en-US" sz="2000" u="sng" cap="none" strike="noStrike">
                <a:solidFill>
                  <a:schemeClr val="dk1"/>
                </a:solidFill>
                <a:latin typeface="Calibri"/>
                <a:ea typeface="Calibri"/>
                <a:cs typeface="Calibri"/>
                <a:sym typeface="Calibri"/>
              </a:rPr>
              <a:t>Learning Outcome</a:t>
            </a:r>
            <a:r>
              <a:rPr b="1" i="0" lang="en-US" sz="2000" u="none" cap="none" strike="noStrik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Children will understand about sexuality, race, ethnicity, religion, class and other critical variables.</a:t>
            </a:r>
            <a:endParaRPr sz="20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sz="20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b="1" i="0" sz="2000" u="none" cap="none" strike="noStrik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descr="4. Social Awareness | Social Emotional Learning - YouTube" id="572" name="Google Shape;572;g322f814dc1e_0_171"/>
          <p:cNvPicPr preferRelativeResize="0"/>
          <p:nvPr>
            <p:ph idx="1" type="body"/>
          </p:nvPr>
        </p:nvPicPr>
        <p:blipFill rotWithShape="1">
          <a:blip r:embed="rId3">
            <a:alphaModFix/>
          </a:blip>
          <a:srcRect b="30269" l="0" r="-190" t="0"/>
          <a:stretch/>
        </p:blipFill>
        <p:spPr>
          <a:xfrm>
            <a:off x="2024" y="570"/>
            <a:ext cx="6566400" cy="3183300"/>
          </a:xfrm>
          <a:prstGeom prst="rect">
            <a:avLst/>
          </a:prstGeom>
          <a:noFill/>
          <a:ln>
            <a:noFill/>
          </a:ln>
        </p:spPr>
      </p:pic>
      <p:pic>
        <p:nvPicPr>
          <p:cNvPr descr="Social Awareness Club by Meagan Martinez" id="573" name="Google Shape;573;g322f814dc1e_0_171"/>
          <p:cNvPicPr preferRelativeResize="0"/>
          <p:nvPr/>
        </p:nvPicPr>
        <p:blipFill rotWithShape="1">
          <a:blip r:embed="rId4">
            <a:alphaModFix/>
          </a:blip>
          <a:srcRect b="48660" l="5575" r="-398" t="3829"/>
          <a:stretch/>
        </p:blipFill>
        <p:spPr>
          <a:xfrm>
            <a:off x="6514740" y="-180"/>
            <a:ext cx="5710667" cy="1020991"/>
          </a:xfrm>
          <a:prstGeom prst="rect">
            <a:avLst/>
          </a:prstGeom>
          <a:noFill/>
          <a:ln>
            <a:noFill/>
          </a:ln>
        </p:spPr>
      </p:pic>
      <p:pic>
        <p:nvPicPr>
          <p:cNvPr descr="How has society has changed over the last 50 years? — Comparonomics" id="574" name="Google Shape;574;g322f814dc1e_0_171"/>
          <p:cNvPicPr preferRelativeResize="0"/>
          <p:nvPr/>
        </p:nvPicPr>
        <p:blipFill rotWithShape="1">
          <a:blip r:embed="rId5">
            <a:alphaModFix/>
          </a:blip>
          <a:srcRect b="0" l="0" r="0" t="0"/>
          <a:stretch/>
        </p:blipFill>
        <p:spPr>
          <a:xfrm>
            <a:off x="0" y="3184525"/>
            <a:ext cx="6569711" cy="3680460"/>
          </a:xfrm>
          <a:prstGeom prst="rect">
            <a:avLst/>
          </a:prstGeom>
          <a:noFill/>
          <a:ln>
            <a:noFill/>
          </a:ln>
        </p:spPr>
      </p:pic>
      <p:sp>
        <p:nvSpPr>
          <p:cNvPr id="575" name="Google Shape;575;g322f814dc1e_0_171"/>
          <p:cNvSpPr txBox="1"/>
          <p:nvPr/>
        </p:nvSpPr>
        <p:spPr>
          <a:xfrm>
            <a:off x="6592570" y="1021080"/>
            <a:ext cx="5633100" cy="58362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WEEK </a:t>
            </a:r>
            <a:r>
              <a:rPr b="1" lang="en-US" sz="2000">
                <a:solidFill>
                  <a:schemeClr val="dk1"/>
                </a:solidFill>
                <a:latin typeface="Calibri"/>
                <a:ea typeface="Calibri"/>
                <a:cs typeface="Calibri"/>
                <a:sym typeface="Calibri"/>
              </a:rPr>
              <a:t>2</a:t>
            </a:r>
            <a:r>
              <a:rPr b="1" i="0" lang="en-US" sz="2000" u="none" cap="none" strike="noStrike">
                <a:solidFill>
                  <a:schemeClr val="dk1"/>
                </a:solidFill>
                <a:latin typeface="Calibri"/>
                <a:ea typeface="Calibri"/>
                <a:cs typeface="Calibri"/>
                <a:sym typeface="Calibri"/>
              </a:rPr>
              <a:t>               Class VI B                    DATE  :</a:t>
            </a:r>
            <a:r>
              <a:rPr b="1" lang="en-US" sz="2000">
                <a:solidFill>
                  <a:schemeClr val="dk1"/>
                </a:solidFill>
                <a:latin typeface="Calibri"/>
                <a:ea typeface="Calibri"/>
                <a:cs typeface="Calibri"/>
                <a:sym typeface="Calibri"/>
              </a:rPr>
              <a:t>12</a:t>
            </a:r>
            <a:r>
              <a:rPr b="1" i="0" lang="en-US" sz="2000" u="none" cap="none" strike="noStrike">
                <a:solidFill>
                  <a:schemeClr val="dk1"/>
                </a:solidFill>
                <a:latin typeface="Calibri"/>
                <a:ea typeface="Calibri"/>
                <a:cs typeface="Calibri"/>
                <a:sym typeface="Calibri"/>
              </a:rPr>
              <a:t>.0</a:t>
            </a:r>
            <a:r>
              <a:rPr b="1" lang="en-US" sz="2000">
                <a:solidFill>
                  <a:schemeClr val="dk1"/>
                </a:solidFill>
                <a:latin typeface="Calibri"/>
                <a:ea typeface="Calibri"/>
                <a:cs typeface="Calibri"/>
                <a:sym typeface="Calibri"/>
              </a:rPr>
              <a:t>2</a:t>
            </a:r>
            <a:r>
              <a:rPr b="1" i="0" lang="en-US" sz="2000" u="none" cap="none" strike="noStrike">
                <a:solidFill>
                  <a:schemeClr val="dk1"/>
                </a:solidFill>
                <a:latin typeface="Calibri"/>
                <a:ea typeface="Calibri"/>
                <a:cs typeface="Calibri"/>
                <a:sym typeface="Calibri"/>
              </a:rPr>
              <a:t>.25</a:t>
            </a:r>
            <a:endParaRPr b="1" i="0" sz="20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rPr b="1" i="0" lang="en-US" sz="2000" u="sng" cap="none" strike="noStrike">
                <a:solidFill>
                  <a:schemeClr val="dk1"/>
                </a:solidFill>
                <a:latin typeface="Calibri"/>
                <a:ea typeface="Calibri"/>
                <a:cs typeface="Calibri"/>
                <a:sym typeface="Calibri"/>
              </a:rPr>
              <a:t>Topic :</a:t>
            </a:r>
            <a:r>
              <a:rPr b="0" i="0" lang="en-US" sz="2000" u="sng" cap="none" strike="noStrik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Bookmark.</a:t>
            </a:r>
            <a:endParaRPr b="0" i="0" sz="20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rPr b="1" i="0" lang="en-US" sz="2000" u="sng" cap="none" strike="noStrike">
                <a:solidFill>
                  <a:schemeClr val="dk1"/>
                </a:solidFill>
                <a:latin typeface="Calibri"/>
                <a:ea typeface="Calibri"/>
                <a:cs typeface="Calibri"/>
                <a:sym typeface="Calibri"/>
              </a:rPr>
              <a:t>Activity:</a:t>
            </a:r>
            <a:r>
              <a:rPr b="0" i="0" lang="en-US" sz="2000" u="none" cap="none" strike="noStrik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The students will be asked to make bookmark on gender bias{ Competition }.</a:t>
            </a:r>
            <a:endParaRPr sz="20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sz="20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rPr b="1" i="0" lang="en-US" sz="2000" u="sng" cap="none" strike="noStrike">
                <a:solidFill>
                  <a:schemeClr val="dk1"/>
                </a:solidFill>
                <a:latin typeface="Calibri"/>
                <a:ea typeface="Calibri"/>
                <a:cs typeface="Calibri"/>
                <a:sym typeface="Calibri"/>
              </a:rPr>
              <a:t>Learning Outcome</a:t>
            </a:r>
            <a:r>
              <a:rPr b="1" i="0" lang="en-US" sz="2000" u="none" cap="none" strike="noStrik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Analyze human interactions and</a:t>
            </a:r>
            <a:endParaRPr sz="20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social/political systems using a “gender lens”.</a:t>
            </a:r>
            <a:endParaRPr sz="20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sz="20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sz="20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b="1" i="0" sz="2000" u="none" cap="none" strike="noStrik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descr="4. Social Awareness | Social Emotional Learning - YouTube" id="580" name="Google Shape;580;g323e9beacab_0_98"/>
          <p:cNvPicPr preferRelativeResize="0"/>
          <p:nvPr>
            <p:ph idx="1" type="body"/>
          </p:nvPr>
        </p:nvPicPr>
        <p:blipFill rotWithShape="1">
          <a:blip r:embed="rId3">
            <a:alphaModFix/>
          </a:blip>
          <a:srcRect b="30269" l="0" r="-189" t="0"/>
          <a:stretch/>
        </p:blipFill>
        <p:spPr>
          <a:xfrm>
            <a:off x="2024" y="570"/>
            <a:ext cx="6566400" cy="3183300"/>
          </a:xfrm>
          <a:prstGeom prst="rect">
            <a:avLst/>
          </a:prstGeom>
          <a:noFill/>
          <a:ln>
            <a:noFill/>
          </a:ln>
        </p:spPr>
      </p:pic>
      <p:pic>
        <p:nvPicPr>
          <p:cNvPr descr="Social Awareness Club by Meagan Martinez" id="581" name="Google Shape;581;g323e9beacab_0_98"/>
          <p:cNvPicPr preferRelativeResize="0"/>
          <p:nvPr/>
        </p:nvPicPr>
        <p:blipFill rotWithShape="1">
          <a:blip r:embed="rId4">
            <a:alphaModFix/>
          </a:blip>
          <a:srcRect b="48660" l="5575" r="-398" t="3829"/>
          <a:stretch/>
        </p:blipFill>
        <p:spPr>
          <a:xfrm>
            <a:off x="6514740" y="-180"/>
            <a:ext cx="5710667" cy="1020991"/>
          </a:xfrm>
          <a:prstGeom prst="rect">
            <a:avLst/>
          </a:prstGeom>
          <a:noFill/>
          <a:ln>
            <a:noFill/>
          </a:ln>
        </p:spPr>
      </p:pic>
      <p:pic>
        <p:nvPicPr>
          <p:cNvPr descr="How has society has changed over the last 50 years? — Comparonomics" id="582" name="Google Shape;582;g323e9beacab_0_98"/>
          <p:cNvPicPr preferRelativeResize="0"/>
          <p:nvPr/>
        </p:nvPicPr>
        <p:blipFill rotWithShape="1">
          <a:blip r:embed="rId5">
            <a:alphaModFix/>
          </a:blip>
          <a:srcRect b="0" l="0" r="0" t="0"/>
          <a:stretch/>
        </p:blipFill>
        <p:spPr>
          <a:xfrm>
            <a:off x="0" y="3184525"/>
            <a:ext cx="6569711" cy="3680460"/>
          </a:xfrm>
          <a:prstGeom prst="rect">
            <a:avLst/>
          </a:prstGeom>
          <a:noFill/>
          <a:ln>
            <a:noFill/>
          </a:ln>
        </p:spPr>
      </p:pic>
      <p:sp>
        <p:nvSpPr>
          <p:cNvPr id="583" name="Google Shape;583;g323e9beacab_0_98"/>
          <p:cNvSpPr txBox="1"/>
          <p:nvPr/>
        </p:nvSpPr>
        <p:spPr>
          <a:xfrm>
            <a:off x="6592570" y="1021080"/>
            <a:ext cx="5633100" cy="58362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WEEK 4               Class VI B                    DATE :2</a:t>
            </a:r>
            <a:r>
              <a:rPr b="1" lang="en-US" sz="2000">
                <a:solidFill>
                  <a:schemeClr val="dk1"/>
                </a:solidFill>
                <a:latin typeface="Calibri"/>
                <a:ea typeface="Calibri"/>
                <a:cs typeface="Calibri"/>
                <a:sym typeface="Calibri"/>
              </a:rPr>
              <a:t>6</a:t>
            </a:r>
            <a:r>
              <a:rPr b="1" i="0" lang="en-US" sz="2000" u="none" cap="none" strike="noStrike">
                <a:solidFill>
                  <a:schemeClr val="dk1"/>
                </a:solidFill>
                <a:latin typeface="Calibri"/>
                <a:ea typeface="Calibri"/>
                <a:cs typeface="Calibri"/>
                <a:sym typeface="Calibri"/>
              </a:rPr>
              <a:t>.0</a:t>
            </a:r>
            <a:r>
              <a:rPr b="1" lang="en-US" sz="2000">
                <a:solidFill>
                  <a:schemeClr val="dk1"/>
                </a:solidFill>
                <a:latin typeface="Calibri"/>
                <a:ea typeface="Calibri"/>
                <a:cs typeface="Calibri"/>
                <a:sym typeface="Calibri"/>
              </a:rPr>
              <a:t>2</a:t>
            </a:r>
            <a:r>
              <a:rPr b="1" i="0" lang="en-US" sz="2000" u="none" cap="none" strike="noStrike">
                <a:solidFill>
                  <a:schemeClr val="dk1"/>
                </a:solidFill>
                <a:latin typeface="Calibri"/>
                <a:ea typeface="Calibri"/>
                <a:cs typeface="Calibri"/>
                <a:sym typeface="Calibri"/>
              </a:rPr>
              <a:t>.25</a:t>
            </a:r>
            <a:endParaRPr b="1" i="0" sz="20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b="1" sz="20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b="1" sz="20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rPr b="1" i="0" lang="en-US" sz="2000" u="sng" cap="none" strike="noStrike">
                <a:solidFill>
                  <a:schemeClr val="dk1"/>
                </a:solidFill>
                <a:latin typeface="Calibri"/>
                <a:ea typeface="Calibri"/>
                <a:cs typeface="Calibri"/>
                <a:sym typeface="Calibri"/>
              </a:rPr>
              <a:t>Topic :</a:t>
            </a:r>
            <a:r>
              <a:rPr b="0" i="0" lang="en-US" sz="2000" u="sng" cap="none" strike="noStrik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Feedback and Review</a:t>
            </a:r>
            <a:endParaRPr sz="20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sz="20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000"/>
              <a:buFont typeface="Arial"/>
              <a:buNone/>
            </a:pPr>
            <a:r>
              <a:t/>
            </a:r>
            <a:endParaRPr b="1" i="0" sz="20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 name="Shape 197"/>
        <p:cNvGrpSpPr/>
        <p:nvPr/>
      </p:nvGrpSpPr>
      <p:grpSpPr>
        <a:xfrm>
          <a:off x="0" y="0"/>
          <a:ext cx="0" cy="0"/>
          <a:chOff x="0" y="0"/>
          <a:chExt cx="0" cy="0"/>
        </a:xfrm>
      </p:grpSpPr>
      <p:sp>
        <p:nvSpPr>
          <p:cNvPr id="198" name="Google Shape;198;p3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Mountain range at sunrise" id="199" name="Google Shape;199;p32"/>
          <p:cNvPicPr preferRelativeResize="0"/>
          <p:nvPr/>
        </p:nvPicPr>
        <p:blipFill rotWithShape="1">
          <a:blip r:embed="rId3">
            <a:alphaModFix/>
          </a:blip>
          <a:srcRect b="2271" l="0" r="-2" t="6223"/>
          <a:stretch/>
        </p:blipFill>
        <p:spPr>
          <a:xfrm>
            <a:off x="20" y="10"/>
            <a:ext cx="12191979" cy="6857989"/>
          </a:xfrm>
          <a:prstGeom prst="rect">
            <a:avLst/>
          </a:prstGeom>
          <a:noFill/>
          <a:ln>
            <a:noFill/>
          </a:ln>
        </p:spPr>
      </p:pic>
      <p:sp>
        <p:nvSpPr>
          <p:cNvPr id="200" name="Google Shape;200;p32"/>
          <p:cNvSpPr/>
          <p:nvPr/>
        </p:nvSpPr>
        <p:spPr>
          <a:xfrm>
            <a:off x="222625" y="1257125"/>
            <a:ext cx="10965300" cy="4646400"/>
          </a:xfrm>
          <a:prstGeom prst="rect">
            <a:avLst/>
          </a:prstGeom>
          <a:gradFill>
            <a:gsLst>
              <a:gs pos="0">
                <a:srgbClr val="000000">
                  <a:alpha val="0"/>
                </a:srgbClr>
              </a:gs>
              <a:gs pos="58000">
                <a:srgbClr val="0E0D12">
                  <a:alpha val="57254"/>
                </a:srgbClr>
              </a:gs>
              <a:gs pos="93000">
                <a:srgbClr val="000000">
                  <a:alpha val="57254"/>
                </a:srgbClr>
              </a:gs>
              <a:gs pos="100000">
                <a:srgbClr val="000000">
                  <a:alpha val="57254"/>
                </a:srgbClr>
              </a:gs>
            </a:gsLst>
            <a:lin ang="10800000" scaled="0"/>
          </a:gradFill>
          <a:ln>
            <a:noFill/>
          </a:ln>
        </p:spPr>
        <p:txBody>
          <a:bodyPr anchorCtr="0" anchor="ctr" bIns="45700" lIns="91425" spcFirstLastPara="1" rIns="91425" wrap="square" tIns="45700">
            <a:noAutofit/>
          </a:bodyPr>
          <a:lstStyle/>
          <a:p>
            <a:pPr indent="0" lvl="0" marL="0" marR="0" rtl="0" algn="l">
              <a:lnSpc>
                <a:spcPct val="20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WEEK </a:t>
            </a:r>
            <a:r>
              <a:rPr b="1" lang="en-US" sz="2400">
                <a:solidFill>
                  <a:schemeClr val="lt1"/>
                </a:solidFill>
                <a:latin typeface="Calibri"/>
                <a:ea typeface="Calibri"/>
                <a:cs typeface="Calibri"/>
                <a:sym typeface="Calibri"/>
              </a:rPr>
              <a:t>1</a:t>
            </a:r>
            <a:r>
              <a:rPr b="1" i="0" lang="en-US" sz="2400" u="none" cap="none" strike="noStrike">
                <a:solidFill>
                  <a:schemeClr val="lt1"/>
                </a:solidFill>
                <a:latin typeface="Calibri"/>
                <a:ea typeface="Calibri"/>
                <a:cs typeface="Calibri"/>
                <a:sym typeface="Calibri"/>
              </a:rPr>
              <a:t>                                         Class VII A &amp; C                                      DATE  :</a:t>
            </a:r>
            <a:r>
              <a:rPr b="1" lang="en-US" sz="2400">
                <a:solidFill>
                  <a:schemeClr val="lt1"/>
                </a:solidFill>
                <a:latin typeface="Calibri"/>
                <a:ea typeface="Calibri"/>
                <a:cs typeface="Calibri"/>
                <a:sym typeface="Calibri"/>
              </a:rPr>
              <a:t>05</a:t>
            </a:r>
            <a:r>
              <a:rPr b="1" i="0" lang="en-US" sz="2400" u="none" cap="none" strike="noStrike">
                <a:solidFill>
                  <a:schemeClr val="lt1"/>
                </a:solidFill>
                <a:latin typeface="Calibri"/>
                <a:ea typeface="Calibri"/>
                <a:cs typeface="Calibri"/>
                <a:sym typeface="Calibri"/>
              </a:rPr>
              <a:t>.0</a:t>
            </a:r>
            <a:r>
              <a:rPr b="1" lang="en-US" sz="2400">
                <a:solidFill>
                  <a:schemeClr val="lt1"/>
                </a:solidFill>
                <a:latin typeface="Calibri"/>
                <a:ea typeface="Calibri"/>
                <a:cs typeface="Calibri"/>
                <a:sym typeface="Calibri"/>
              </a:rPr>
              <a:t>2</a:t>
            </a:r>
            <a:r>
              <a:rPr b="1" i="0" lang="en-US" sz="2400" u="none" cap="none" strike="noStrike">
                <a:solidFill>
                  <a:schemeClr val="lt1"/>
                </a:solidFill>
                <a:latin typeface="Calibri"/>
                <a:ea typeface="Calibri"/>
                <a:cs typeface="Calibri"/>
                <a:sym typeface="Calibri"/>
              </a:rPr>
              <a:t>.25</a:t>
            </a:r>
            <a:endParaRPr b="1" i="0" sz="2400" u="none" cap="none" strike="noStrike">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Topic : </a:t>
            </a:r>
            <a:r>
              <a:rPr lang="en-US" sz="2400">
                <a:solidFill>
                  <a:schemeClr val="lt1"/>
                </a:solidFill>
                <a:latin typeface="Calibri"/>
                <a:ea typeface="Calibri"/>
                <a:cs typeface="Calibri"/>
                <a:sym typeface="Calibri"/>
              </a:rPr>
              <a:t>Discussion on Project Work to the students.</a:t>
            </a:r>
            <a:endParaRPr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Activity:</a:t>
            </a:r>
            <a:r>
              <a:rPr b="1" i="0" lang="en-US" sz="2400" u="none" cap="none" strike="noStrike">
                <a:solidFill>
                  <a:schemeClr val="lt1"/>
                </a:solidFill>
                <a:latin typeface="Calibri"/>
                <a:ea typeface="Calibri"/>
                <a:cs typeface="Calibri"/>
                <a:sym typeface="Calibri"/>
              </a:rPr>
              <a:t> </a:t>
            </a:r>
            <a:r>
              <a:rPr lang="en-US" sz="2400">
                <a:solidFill>
                  <a:schemeClr val="lt1"/>
                </a:solidFill>
                <a:latin typeface="Calibri"/>
                <a:ea typeface="Calibri"/>
                <a:cs typeface="Calibri"/>
                <a:sym typeface="Calibri"/>
              </a:rPr>
              <a:t>Students to prepare a Project about Man-Made Disaster Management.</a:t>
            </a:r>
            <a:endParaRPr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Learning Outcome</a:t>
            </a:r>
            <a:r>
              <a:rPr b="1" i="0" lang="en-US" sz="2400" u="none" cap="none" strike="noStrike">
                <a:solidFill>
                  <a:schemeClr val="lt1"/>
                </a:solidFill>
                <a:latin typeface="Calibri"/>
                <a:ea typeface="Calibri"/>
                <a:cs typeface="Calibri"/>
                <a:sym typeface="Calibri"/>
              </a:rPr>
              <a:t>: </a:t>
            </a:r>
            <a:r>
              <a:rPr lang="en-US" sz="2400">
                <a:solidFill>
                  <a:schemeClr val="lt1"/>
                </a:solidFill>
                <a:latin typeface="Calibri"/>
                <a:ea typeface="Calibri"/>
                <a:cs typeface="Calibri"/>
                <a:sym typeface="Calibri"/>
              </a:rPr>
              <a:t>Students will come to know about the Various types of Man-Made Disasters.</a:t>
            </a:r>
            <a:endParaRPr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1"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01" name="Google Shape;201;p32"/>
          <p:cNvSpPr txBox="1"/>
          <p:nvPr>
            <p:ph type="title"/>
          </p:nvPr>
        </p:nvSpPr>
        <p:spPr>
          <a:xfrm>
            <a:off x="410210" y="210185"/>
            <a:ext cx="11362800" cy="74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4800">
                <a:solidFill>
                  <a:srgbClr val="20124D"/>
                </a:solidFill>
                <a:latin typeface="FangSong"/>
                <a:ea typeface="FangSong"/>
                <a:cs typeface="FangSong"/>
                <a:sym typeface="FangSong"/>
              </a:rPr>
              <a:t>DISASTER MANAGEMENT CLUB</a:t>
            </a:r>
            <a:endParaRPr b="1" sz="4800">
              <a:solidFill>
                <a:srgbClr val="20124D"/>
              </a:solidFill>
              <a:latin typeface="FangSong"/>
              <a:ea typeface="FangSong"/>
              <a:cs typeface="FangSong"/>
              <a:sym typeface="FangSong"/>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587" name="Shape 587"/>
        <p:cNvGrpSpPr/>
        <p:nvPr/>
      </p:nvGrpSpPr>
      <p:grpSpPr>
        <a:xfrm>
          <a:off x="0" y="0"/>
          <a:ext cx="0" cy="0"/>
          <a:chOff x="0" y="0"/>
          <a:chExt cx="0" cy="0"/>
        </a:xfrm>
      </p:grpSpPr>
      <p:sp>
        <p:nvSpPr>
          <p:cNvPr id="588" name="Google Shape;588;g323271e4a44_0_104"/>
          <p:cNvSpPr/>
          <p:nvPr/>
        </p:nvSpPr>
        <p:spPr>
          <a:xfrm>
            <a:off x="8715144" y="-197907"/>
            <a:ext cx="4701667" cy="6098861"/>
          </a:xfrm>
          <a:custGeom>
            <a:rect b="b" l="l" r="r" t="t"/>
            <a:pathLst>
              <a:path extrusionOk="0" h="6505452" w="5015112">
                <a:moveTo>
                  <a:pt x="0" y="0"/>
                </a:moveTo>
                <a:lnTo>
                  <a:pt x="5015112" y="0"/>
                </a:lnTo>
                <a:lnTo>
                  <a:pt x="5015112" y="6505452"/>
                </a:lnTo>
                <a:lnTo>
                  <a:pt x="0" y="6505452"/>
                </a:lnTo>
                <a:lnTo>
                  <a:pt x="0" y="0"/>
                </a:lnTo>
                <a:close/>
              </a:path>
            </a:pathLst>
          </a:custGeom>
          <a:blipFill rotWithShape="1">
            <a:blip r:embed="rId3">
              <a:alphaModFix/>
            </a:blip>
            <a:stretch>
              <a:fillRect b="0" l="0" r="0" t="0"/>
            </a:stretch>
          </a:blipFill>
          <a:ln>
            <a:noFill/>
          </a:ln>
        </p:spPr>
      </p:sp>
      <p:grpSp>
        <p:nvGrpSpPr>
          <p:cNvPr id="589" name="Google Shape;589;g323271e4a44_0_104"/>
          <p:cNvGrpSpPr/>
          <p:nvPr/>
        </p:nvGrpSpPr>
        <p:grpSpPr>
          <a:xfrm>
            <a:off x="558885" y="4914296"/>
            <a:ext cx="11074013" cy="3444682"/>
            <a:chOff x="0" y="0"/>
            <a:chExt cx="4375005" cy="1360835"/>
          </a:xfrm>
        </p:grpSpPr>
        <p:sp>
          <p:nvSpPr>
            <p:cNvPr id="590" name="Google Shape;590;g323271e4a44_0_104"/>
            <p:cNvSpPr/>
            <p:nvPr/>
          </p:nvSpPr>
          <p:spPr>
            <a:xfrm>
              <a:off x="0" y="0"/>
              <a:ext cx="4375005" cy="1360835"/>
            </a:xfrm>
            <a:custGeom>
              <a:rect b="b" l="l" r="r" t="t"/>
              <a:pathLst>
                <a:path extrusionOk="0" h="1360835" w="4375005">
                  <a:moveTo>
                    <a:pt x="2187502" y="0"/>
                  </a:moveTo>
                  <a:cubicBezTo>
                    <a:pt x="979378" y="0"/>
                    <a:pt x="0" y="304633"/>
                    <a:pt x="0" y="680418"/>
                  </a:cubicBezTo>
                  <a:cubicBezTo>
                    <a:pt x="0" y="1056202"/>
                    <a:pt x="979378" y="1360835"/>
                    <a:pt x="2187502" y="1360835"/>
                  </a:cubicBezTo>
                  <a:cubicBezTo>
                    <a:pt x="3395626" y="1360835"/>
                    <a:pt x="4375005" y="1056202"/>
                    <a:pt x="4375005" y="680418"/>
                  </a:cubicBezTo>
                  <a:cubicBezTo>
                    <a:pt x="4375005" y="304633"/>
                    <a:pt x="3395626" y="0"/>
                    <a:pt x="2187502" y="0"/>
                  </a:cubicBezTo>
                  <a:close/>
                </a:path>
              </a:pathLst>
            </a:custGeom>
            <a:solidFill>
              <a:srgbClr val="9AB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323271e4a44_0_104"/>
            <p:cNvSpPr txBox="1"/>
            <p:nvPr/>
          </p:nvSpPr>
          <p:spPr>
            <a:xfrm>
              <a:off x="410157" y="99003"/>
              <a:ext cx="3554700" cy="1134300"/>
            </a:xfrm>
            <a:prstGeom prst="rect">
              <a:avLst/>
            </a:prstGeom>
            <a:noFill/>
            <a:ln>
              <a:noFill/>
            </a:ln>
          </p:spPr>
          <p:txBody>
            <a:bodyPr anchorCtr="0" anchor="ctr" bIns="47625" lIns="47625" spcFirstLastPara="1" rIns="47625" wrap="square" tIns="47625">
              <a:noAutofit/>
            </a:bodyPr>
            <a:lstStyle/>
            <a:p>
              <a:pPr indent="0" lvl="0" marL="0" marR="0" rtl="0" algn="ctr">
                <a:lnSpc>
                  <a:spcPct val="108875"/>
                </a:lnSpc>
                <a:spcBef>
                  <a:spcPts val="0"/>
                </a:spcBef>
                <a:spcAft>
                  <a:spcPts val="0"/>
                </a:spcAft>
                <a:buNone/>
              </a:pPr>
              <a:r>
                <a:t/>
              </a:r>
              <a:endParaRPr b="0" i="0" sz="1690" u="none" cap="none" strike="noStrike">
                <a:solidFill>
                  <a:srgbClr val="000000"/>
                </a:solidFill>
                <a:latin typeface="Calibri"/>
                <a:ea typeface="Calibri"/>
                <a:cs typeface="Calibri"/>
                <a:sym typeface="Calibri"/>
              </a:endParaRPr>
            </a:p>
          </p:txBody>
        </p:sp>
      </p:grpSp>
      <p:grpSp>
        <p:nvGrpSpPr>
          <p:cNvPr id="592" name="Google Shape;592;g323271e4a44_0_104"/>
          <p:cNvGrpSpPr/>
          <p:nvPr/>
        </p:nvGrpSpPr>
        <p:grpSpPr>
          <a:xfrm>
            <a:off x="3065780" y="876931"/>
            <a:ext cx="8732281" cy="5288940"/>
            <a:chOff x="0" y="-269256"/>
            <a:chExt cx="3076155" cy="1837522"/>
          </a:xfrm>
        </p:grpSpPr>
        <p:sp>
          <p:nvSpPr>
            <p:cNvPr id="593" name="Google Shape;593;g323271e4a44_0_104"/>
            <p:cNvSpPr/>
            <p:nvPr/>
          </p:nvSpPr>
          <p:spPr>
            <a:xfrm>
              <a:off x="0" y="0"/>
              <a:ext cx="2677106" cy="1568266"/>
            </a:xfrm>
            <a:custGeom>
              <a:rect b="b" l="l" r="r" t="t"/>
              <a:pathLst>
                <a:path extrusionOk="0" h="1568266" w="2677106">
                  <a:moveTo>
                    <a:pt x="40063" y="0"/>
                  </a:moveTo>
                  <a:lnTo>
                    <a:pt x="2637042" y="0"/>
                  </a:lnTo>
                  <a:cubicBezTo>
                    <a:pt x="2659169" y="0"/>
                    <a:pt x="2677106" y="17937"/>
                    <a:pt x="2677106" y="40063"/>
                  </a:cubicBezTo>
                  <a:lnTo>
                    <a:pt x="2677106" y="1528202"/>
                  </a:lnTo>
                  <a:cubicBezTo>
                    <a:pt x="2677106" y="1550329"/>
                    <a:pt x="2659169" y="1568266"/>
                    <a:pt x="2637042" y="1568266"/>
                  </a:cubicBezTo>
                  <a:lnTo>
                    <a:pt x="40063" y="1568266"/>
                  </a:lnTo>
                  <a:cubicBezTo>
                    <a:pt x="17937" y="1568266"/>
                    <a:pt x="0" y="1550329"/>
                    <a:pt x="0" y="1528202"/>
                  </a:cubicBezTo>
                  <a:lnTo>
                    <a:pt x="0" y="40063"/>
                  </a:lnTo>
                  <a:cubicBezTo>
                    <a:pt x="0" y="17937"/>
                    <a:pt x="17937" y="0"/>
                    <a:pt x="40063" y="0"/>
                  </a:cubicBezTo>
                  <a:close/>
                </a:path>
              </a:pathLst>
            </a:custGeom>
            <a:solidFill>
              <a:srgbClr val="F2B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323271e4a44_0_104"/>
            <p:cNvSpPr txBox="1"/>
            <p:nvPr/>
          </p:nvSpPr>
          <p:spPr>
            <a:xfrm>
              <a:off x="228855" y="-269256"/>
              <a:ext cx="2847300" cy="1717200"/>
            </a:xfrm>
            <a:prstGeom prst="rect">
              <a:avLst/>
            </a:prstGeom>
            <a:noFill/>
            <a:ln>
              <a:noFill/>
            </a:ln>
          </p:spPr>
          <p:txBody>
            <a:bodyPr anchorCtr="0" anchor="ctr" bIns="47625" lIns="47625" spcFirstLastPara="1" rIns="47625" wrap="square" tIns="47625">
              <a:noAutofit/>
            </a:bodyPr>
            <a:lstStyle/>
            <a:p>
              <a:pPr indent="0" lvl="0" marL="0" marR="0" rtl="0" algn="ctr">
                <a:lnSpc>
                  <a:spcPct val="108875"/>
                </a:lnSpc>
                <a:spcBef>
                  <a:spcPts val="0"/>
                </a:spcBef>
                <a:spcAft>
                  <a:spcPts val="0"/>
                </a:spcAft>
                <a:buNone/>
              </a:pPr>
              <a:r>
                <a:t/>
              </a:r>
              <a:endParaRPr b="0" i="0" sz="1690" u="none" cap="none" strike="noStrike">
                <a:solidFill>
                  <a:srgbClr val="000000"/>
                </a:solidFill>
                <a:latin typeface="Calibri"/>
                <a:ea typeface="Calibri"/>
                <a:cs typeface="Calibri"/>
                <a:sym typeface="Calibri"/>
              </a:endParaRPr>
            </a:p>
          </p:txBody>
        </p:sp>
      </p:grpSp>
      <p:sp>
        <p:nvSpPr>
          <p:cNvPr id="595" name="Google Shape;595;g323271e4a44_0_104"/>
          <p:cNvSpPr txBox="1"/>
          <p:nvPr/>
        </p:nvSpPr>
        <p:spPr>
          <a:xfrm>
            <a:off x="3262250" y="1882150"/>
            <a:ext cx="7183200" cy="4080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None/>
            </a:pPr>
            <a:r>
              <a:rPr b="1" i="0" lang="en-US" sz="2400" u="none" cap="none" strike="noStrike">
                <a:solidFill>
                  <a:srgbClr val="7030A0"/>
                </a:solidFill>
                <a:latin typeface="Calibri"/>
                <a:ea typeface="Calibri"/>
                <a:cs typeface="Calibri"/>
                <a:sym typeface="Calibri"/>
              </a:rPr>
              <a:t>WEEK </a:t>
            </a:r>
            <a:r>
              <a:rPr b="1" lang="en-US" sz="2400">
                <a:solidFill>
                  <a:srgbClr val="7030A0"/>
                </a:solidFill>
                <a:latin typeface="Calibri"/>
                <a:ea typeface="Calibri"/>
                <a:cs typeface="Calibri"/>
                <a:sym typeface="Calibri"/>
              </a:rPr>
              <a:t>1</a:t>
            </a:r>
            <a:r>
              <a:rPr b="1" i="0" lang="en-US" sz="2400" u="none" cap="none" strike="noStrike">
                <a:solidFill>
                  <a:srgbClr val="7030A0"/>
                </a:solidFill>
                <a:latin typeface="Calibri"/>
                <a:ea typeface="Calibri"/>
                <a:cs typeface="Calibri"/>
                <a:sym typeface="Calibri"/>
              </a:rPr>
              <a:t>                     Class X A&amp;C            DATE  :</a:t>
            </a:r>
            <a:r>
              <a:rPr b="1" lang="en-US" sz="2400">
                <a:solidFill>
                  <a:srgbClr val="7030A0"/>
                </a:solidFill>
                <a:latin typeface="Calibri"/>
                <a:ea typeface="Calibri"/>
                <a:cs typeface="Calibri"/>
                <a:sym typeface="Calibri"/>
              </a:rPr>
              <a:t>05</a:t>
            </a:r>
            <a:r>
              <a:rPr b="1" i="0" lang="en-US" sz="2400" u="none" cap="none" strike="noStrike">
                <a:solidFill>
                  <a:srgbClr val="7030A0"/>
                </a:solidFill>
                <a:latin typeface="Calibri"/>
                <a:ea typeface="Calibri"/>
                <a:cs typeface="Calibri"/>
                <a:sym typeface="Calibri"/>
              </a:rPr>
              <a:t>.</a:t>
            </a:r>
            <a:r>
              <a:rPr b="1" lang="en-US" sz="2400">
                <a:solidFill>
                  <a:srgbClr val="7030A0"/>
                </a:solidFill>
                <a:latin typeface="Calibri"/>
                <a:ea typeface="Calibri"/>
                <a:cs typeface="Calibri"/>
                <a:sym typeface="Calibri"/>
              </a:rPr>
              <a:t>02</a:t>
            </a:r>
            <a:r>
              <a:rPr b="1" i="0" lang="en-US" sz="2400" u="none" cap="none" strike="noStrike">
                <a:solidFill>
                  <a:srgbClr val="7030A0"/>
                </a:solidFill>
                <a:latin typeface="Calibri"/>
                <a:ea typeface="Calibri"/>
                <a:cs typeface="Calibri"/>
                <a:sym typeface="Calibri"/>
              </a:rPr>
              <a:t>.2</a:t>
            </a:r>
            <a:r>
              <a:rPr b="1" lang="en-US" sz="2400">
                <a:solidFill>
                  <a:srgbClr val="7030A0"/>
                </a:solidFill>
                <a:latin typeface="Calibri"/>
                <a:ea typeface="Calibri"/>
                <a:cs typeface="Calibri"/>
                <a:sym typeface="Calibri"/>
              </a:rPr>
              <a:t>5</a:t>
            </a:r>
            <a:endParaRPr b="1" i="0" sz="2400" u="none" cap="none" strike="noStrike">
              <a:solidFill>
                <a:srgbClr val="7030A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7030A0"/>
                </a:solidFill>
                <a:latin typeface="Calibri"/>
                <a:ea typeface="Calibri"/>
                <a:cs typeface="Calibri"/>
                <a:sym typeface="Calibri"/>
              </a:rPr>
              <a:t>Topic : </a:t>
            </a:r>
            <a:r>
              <a:rPr lang="en-US" sz="2200">
                <a:solidFill>
                  <a:srgbClr val="7030A0"/>
                </a:solidFill>
                <a:latin typeface="Calibri"/>
                <a:ea typeface="Calibri"/>
                <a:cs typeface="Calibri"/>
                <a:sym typeface="Calibri"/>
              </a:rPr>
              <a:t>Quiz</a:t>
            </a:r>
            <a:r>
              <a:rPr b="0" i="0" lang="en-US" sz="2200" u="none" cap="none" strike="noStrike">
                <a:solidFill>
                  <a:srgbClr val="7030A0"/>
                </a:solidFill>
                <a:latin typeface="Calibri"/>
                <a:ea typeface="Calibri"/>
                <a:cs typeface="Calibri"/>
                <a:sym typeface="Calibri"/>
              </a:rPr>
              <a:t>.</a:t>
            </a:r>
            <a:endParaRPr b="0" i="0" sz="2400" u="none" cap="none" strike="noStrike">
              <a:solidFill>
                <a:srgbClr val="7030A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7030A0"/>
                </a:solidFill>
                <a:latin typeface="Calibri"/>
                <a:ea typeface="Calibri"/>
                <a:cs typeface="Calibri"/>
                <a:sym typeface="Calibri"/>
              </a:rPr>
              <a:t>Activity:</a:t>
            </a:r>
            <a:r>
              <a:rPr b="1" i="0" lang="en-US" sz="24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Picture based activity.</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None/>
            </a:pPr>
            <a:r>
              <a:rPr b="0" i="0" lang="en-US" sz="2200" u="none" cap="none" strike="noStrike">
                <a:solidFill>
                  <a:srgbClr val="7030A0"/>
                </a:solidFill>
                <a:latin typeface="Calibri"/>
                <a:ea typeface="Calibri"/>
                <a:cs typeface="Calibri"/>
                <a:sym typeface="Calibri"/>
              </a:rPr>
              <a:t>.</a:t>
            </a:r>
            <a:r>
              <a:rPr b="1" i="0" lang="en-US" sz="2400" u="sng" cap="none" strike="noStrike">
                <a:solidFill>
                  <a:srgbClr val="7030A0"/>
                </a:solidFill>
                <a:latin typeface="Calibri"/>
                <a:ea typeface="Calibri"/>
                <a:cs typeface="Calibri"/>
                <a:sym typeface="Calibri"/>
              </a:rPr>
              <a:t>Learning Outcome</a:t>
            </a:r>
            <a:r>
              <a:rPr b="1" i="0" lang="en-US" sz="2400" u="none" cap="none" strike="noStrike">
                <a:solidFill>
                  <a:srgbClr val="7030A0"/>
                </a:solidFill>
                <a:latin typeface="Calibri"/>
                <a:ea typeface="Calibri"/>
                <a:cs typeface="Calibri"/>
                <a:sym typeface="Calibri"/>
              </a:rPr>
              <a:t>:</a:t>
            </a:r>
            <a:r>
              <a:rPr lang="en-US" sz="2200">
                <a:solidFill>
                  <a:srgbClr val="7030A0"/>
                </a:solidFill>
                <a:latin typeface="Calibri"/>
                <a:ea typeface="Calibri"/>
                <a:cs typeface="Calibri"/>
                <a:sym typeface="Calibri"/>
              </a:rPr>
              <a:t>The objective of this quiz is to showcase India's varied tourism products, architecture, culture, and cuisine and test the public knowledge of tourism.</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200">
              <a:solidFill>
                <a:srgbClr val="7030A0"/>
              </a:solidFill>
              <a:latin typeface="Calibri"/>
              <a:ea typeface="Calibri"/>
              <a:cs typeface="Calibri"/>
              <a:sym typeface="Calibri"/>
            </a:endParaRPr>
          </a:p>
        </p:txBody>
      </p:sp>
      <p:sp>
        <p:nvSpPr>
          <p:cNvPr id="596" name="Google Shape;596;g323271e4a44_0_104"/>
          <p:cNvSpPr/>
          <p:nvPr/>
        </p:nvSpPr>
        <p:spPr>
          <a:xfrm>
            <a:off x="3143628" y="5819730"/>
            <a:ext cx="674591" cy="816872"/>
          </a:xfrm>
          <a:custGeom>
            <a:rect b="b" l="l" r="r" t="t"/>
            <a:pathLst>
              <a:path extrusionOk="0" h="871330" w="719564">
                <a:moveTo>
                  <a:pt x="0" y="0"/>
                </a:moveTo>
                <a:lnTo>
                  <a:pt x="719564" y="0"/>
                </a:lnTo>
                <a:lnTo>
                  <a:pt x="719564" y="871331"/>
                </a:lnTo>
                <a:lnTo>
                  <a:pt x="0" y="871331"/>
                </a:lnTo>
                <a:lnTo>
                  <a:pt x="0" y="0"/>
                </a:lnTo>
                <a:close/>
              </a:path>
            </a:pathLst>
          </a:custGeom>
          <a:blipFill rotWithShape="1">
            <a:blip r:embed="rId4">
              <a:alphaModFix/>
            </a:blip>
            <a:stretch>
              <a:fillRect b="0" l="0" r="0" t="0"/>
            </a:stretch>
          </a:blipFill>
          <a:ln>
            <a:noFill/>
          </a:ln>
        </p:spPr>
      </p:sp>
      <p:sp>
        <p:nvSpPr>
          <p:cNvPr id="597" name="Google Shape;597;g323271e4a44_0_104"/>
          <p:cNvSpPr/>
          <p:nvPr/>
        </p:nvSpPr>
        <p:spPr>
          <a:xfrm flipH="1">
            <a:off x="1762791" y="4569473"/>
            <a:ext cx="1747051" cy="2956548"/>
          </a:xfrm>
          <a:custGeom>
            <a:rect b="b" l="l" r="r" t="t"/>
            <a:pathLst>
              <a:path extrusionOk="0" h="3153651" w="1863521">
                <a:moveTo>
                  <a:pt x="1863521" y="0"/>
                </a:moveTo>
                <a:lnTo>
                  <a:pt x="0" y="0"/>
                </a:lnTo>
                <a:lnTo>
                  <a:pt x="0" y="3153651"/>
                </a:lnTo>
                <a:lnTo>
                  <a:pt x="1863521" y="3153651"/>
                </a:lnTo>
                <a:lnTo>
                  <a:pt x="1863521" y="0"/>
                </a:lnTo>
                <a:close/>
              </a:path>
            </a:pathLst>
          </a:custGeom>
          <a:blipFill rotWithShape="1">
            <a:blip r:embed="rId5">
              <a:alphaModFix/>
            </a:blip>
            <a:stretch>
              <a:fillRect b="0" l="0" r="0" t="0"/>
            </a:stretch>
          </a:blipFill>
          <a:ln>
            <a:noFill/>
          </a:ln>
        </p:spPr>
      </p:sp>
      <p:sp>
        <p:nvSpPr>
          <p:cNvPr id="598" name="Google Shape;598;g323271e4a44_0_104"/>
          <p:cNvSpPr/>
          <p:nvPr/>
        </p:nvSpPr>
        <p:spPr>
          <a:xfrm>
            <a:off x="8377849" y="5819730"/>
            <a:ext cx="674591" cy="816872"/>
          </a:xfrm>
          <a:custGeom>
            <a:rect b="b" l="l" r="r" t="t"/>
            <a:pathLst>
              <a:path extrusionOk="0" h="871330" w="719564">
                <a:moveTo>
                  <a:pt x="0" y="0"/>
                </a:moveTo>
                <a:lnTo>
                  <a:pt x="719564" y="0"/>
                </a:lnTo>
                <a:lnTo>
                  <a:pt x="719564" y="871331"/>
                </a:lnTo>
                <a:lnTo>
                  <a:pt x="0" y="871331"/>
                </a:lnTo>
                <a:lnTo>
                  <a:pt x="0" y="0"/>
                </a:lnTo>
                <a:close/>
              </a:path>
            </a:pathLst>
          </a:custGeom>
          <a:blipFill rotWithShape="1">
            <a:blip r:embed="rId4">
              <a:alphaModFix/>
            </a:blip>
            <a:stretch>
              <a:fillRect b="0" l="0" r="0" t="0"/>
            </a:stretch>
          </a:blipFill>
          <a:ln>
            <a:noFill/>
          </a:ln>
        </p:spPr>
      </p:sp>
      <p:sp>
        <p:nvSpPr>
          <p:cNvPr id="599" name="Google Shape;599;g323271e4a44_0_104"/>
          <p:cNvSpPr/>
          <p:nvPr/>
        </p:nvSpPr>
        <p:spPr>
          <a:xfrm>
            <a:off x="145213" y="685801"/>
            <a:ext cx="2757574" cy="3502692"/>
          </a:xfrm>
          <a:custGeom>
            <a:rect b="b" l="l" r="r" t="t"/>
            <a:pathLst>
              <a:path extrusionOk="0" h="3736205" w="2941412">
                <a:moveTo>
                  <a:pt x="0" y="0"/>
                </a:moveTo>
                <a:lnTo>
                  <a:pt x="2941412" y="0"/>
                </a:lnTo>
                <a:lnTo>
                  <a:pt x="2941412" y="3736205"/>
                </a:lnTo>
                <a:lnTo>
                  <a:pt x="0" y="3736205"/>
                </a:lnTo>
                <a:lnTo>
                  <a:pt x="0" y="0"/>
                </a:lnTo>
                <a:close/>
              </a:path>
            </a:pathLst>
          </a:custGeom>
          <a:blipFill rotWithShape="1">
            <a:blip r:embed="rId6">
              <a:alphaModFix/>
            </a:blip>
            <a:stretch>
              <a:fillRect b="0" l="0" r="0" t="0"/>
            </a:stretch>
          </a:blipFill>
          <a:ln>
            <a:noFill/>
          </a:ln>
        </p:spPr>
      </p:sp>
      <p:sp>
        <p:nvSpPr>
          <p:cNvPr id="600" name="Google Shape;600;g323271e4a44_0_104"/>
          <p:cNvSpPr/>
          <p:nvPr/>
        </p:nvSpPr>
        <p:spPr>
          <a:xfrm>
            <a:off x="10445683" y="4569492"/>
            <a:ext cx="1471245" cy="2688321"/>
          </a:xfrm>
          <a:custGeom>
            <a:rect b="b" l="l" r="r" t="t"/>
            <a:pathLst>
              <a:path extrusionOk="0" h="2867542" w="1569328">
                <a:moveTo>
                  <a:pt x="0" y="0"/>
                </a:moveTo>
                <a:lnTo>
                  <a:pt x="1569327" y="0"/>
                </a:lnTo>
                <a:lnTo>
                  <a:pt x="1569327" y="2867542"/>
                </a:lnTo>
                <a:lnTo>
                  <a:pt x="0" y="2867542"/>
                </a:lnTo>
                <a:lnTo>
                  <a:pt x="0" y="0"/>
                </a:lnTo>
                <a:close/>
              </a:path>
            </a:pathLst>
          </a:custGeom>
          <a:blipFill rotWithShape="1">
            <a:blip r:embed="rId7">
              <a:alphaModFix/>
            </a:blip>
            <a:stretch>
              <a:fillRect b="0" l="0" r="0" t="0"/>
            </a:stretch>
          </a:blipFill>
          <a:ln>
            <a:noFill/>
          </a:ln>
        </p:spPr>
      </p:sp>
      <p:sp>
        <p:nvSpPr>
          <p:cNvPr id="601" name="Google Shape;601;g323271e4a44_0_104"/>
          <p:cNvSpPr/>
          <p:nvPr/>
        </p:nvSpPr>
        <p:spPr>
          <a:xfrm rot="2336748">
            <a:off x="6784161" y="6342843"/>
            <a:ext cx="1029799" cy="1543296"/>
          </a:xfrm>
          <a:custGeom>
            <a:rect b="b" l="l" r="r" t="t"/>
            <a:pathLst>
              <a:path extrusionOk="0" h="1644225" w="1097146">
                <a:moveTo>
                  <a:pt x="0" y="0"/>
                </a:moveTo>
                <a:lnTo>
                  <a:pt x="1097147" y="0"/>
                </a:lnTo>
                <a:lnTo>
                  <a:pt x="1097147" y="1644225"/>
                </a:lnTo>
                <a:lnTo>
                  <a:pt x="0" y="1644225"/>
                </a:lnTo>
                <a:lnTo>
                  <a:pt x="0" y="0"/>
                </a:lnTo>
                <a:close/>
              </a:path>
            </a:pathLst>
          </a:custGeom>
          <a:blipFill rotWithShape="1">
            <a:blip r:embed="rId8">
              <a:alphaModFix/>
            </a:blip>
            <a:stretch>
              <a:fillRect b="0" l="0" r="0" t="0"/>
            </a:stretch>
          </a:blipFill>
          <a:ln>
            <a:noFill/>
          </a:ln>
        </p:spPr>
      </p:sp>
      <p:sp>
        <p:nvSpPr>
          <p:cNvPr id="602" name="Google Shape;602;g323271e4a44_0_104"/>
          <p:cNvSpPr/>
          <p:nvPr/>
        </p:nvSpPr>
        <p:spPr>
          <a:xfrm>
            <a:off x="8300051" y="6324511"/>
            <a:ext cx="2029187" cy="933426"/>
          </a:xfrm>
          <a:custGeom>
            <a:rect b="b" l="l" r="r" t="t"/>
            <a:pathLst>
              <a:path extrusionOk="0" h="995654" w="2164466">
                <a:moveTo>
                  <a:pt x="0" y="0"/>
                </a:moveTo>
                <a:lnTo>
                  <a:pt x="2164466" y="0"/>
                </a:lnTo>
                <a:lnTo>
                  <a:pt x="2164466" y="995654"/>
                </a:lnTo>
                <a:lnTo>
                  <a:pt x="0" y="995654"/>
                </a:lnTo>
                <a:lnTo>
                  <a:pt x="0" y="0"/>
                </a:lnTo>
                <a:close/>
              </a:path>
            </a:pathLst>
          </a:custGeom>
          <a:blipFill rotWithShape="1">
            <a:blip r:embed="rId9">
              <a:alphaModFix/>
            </a:blip>
            <a:stretch>
              <a:fillRect b="0" l="0" r="0" t="0"/>
            </a:stretch>
          </a:blipFill>
          <a:ln>
            <a:noFill/>
          </a:ln>
        </p:spPr>
      </p:sp>
      <p:sp>
        <p:nvSpPr>
          <p:cNvPr id="603" name="Google Shape;603;g323271e4a44_0_104"/>
          <p:cNvSpPr/>
          <p:nvPr/>
        </p:nvSpPr>
        <p:spPr>
          <a:xfrm rot="1080032">
            <a:off x="9065121" y="241423"/>
            <a:ext cx="766188" cy="1329348"/>
          </a:xfrm>
          <a:custGeom>
            <a:rect b="b" l="l" r="r" t="t"/>
            <a:pathLst>
              <a:path extrusionOk="0" h="1416562" w="816455">
                <a:moveTo>
                  <a:pt x="0" y="0"/>
                </a:moveTo>
                <a:lnTo>
                  <a:pt x="816455" y="0"/>
                </a:lnTo>
                <a:lnTo>
                  <a:pt x="816455" y="1416561"/>
                </a:lnTo>
                <a:lnTo>
                  <a:pt x="0" y="1416561"/>
                </a:lnTo>
                <a:lnTo>
                  <a:pt x="0" y="0"/>
                </a:lnTo>
                <a:close/>
              </a:path>
            </a:pathLst>
          </a:custGeom>
          <a:blipFill rotWithShape="1">
            <a:blip r:embed="rId10">
              <a:alphaModFix/>
            </a:blip>
            <a:stretch>
              <a:fillRect b="0" l="0" r="0" t="0"/>
            </a:stretch>
          </a:blipFill>
          <a:ln>
            <a:noFill/>
          </a:ln>
        </p:spPr>
      </p:sp>
      <p:sp>
        <p:nvSpPr>
          <p:cNvPr id="604" name="Google Shape;604;g323271e4a44_0_104"/>
          <p:cNvSpPr/>
          <p:nvPr/>
        </p:nvSpPr>
        <p:spPr>
          <a:xfrm>
            <a:off x="2838371" y="1386870"/>
            <a:ext cx="876854" cy="755689"/>
          </a:xfrm>
          <a:custGeom>
            <a:rect b="b" l="l" r="r" t="t"/>
            <a:pathLst>
              <a:path extrusionOk="0" h="806068" w="935311">
                <a:moveTo>
                  <a:pt x="0" y="0"/>
                </a:moveTo>
                <a:lnTo>
                  <a:pt x="935311" y="0"/>
                </a:lnTo>
                <a:lnTo>
                  <a:pt x="935311" y="806068"/>
                </a:lnTo>
                <a:lnTo>
                  <a:pt x="0" y="806068"/>
                </a:lnTo>
                <a:lnTo>
                  <a:pt x="0" y="0"/>
                </a:lnTo>
                <a:close/>
              </a:path>
            </a:pathLst>
          </a:custGeom>
          <a:blipFill rotWithShape="1">
            <a:blip r:embed="rId11">
              <a:alphaModFix/>
            </a:blip>
            <a:stretch>
              <a:fillRect b="0" l="0" r="0" t="0"/>
            </a:stretch>
          </a:blipFill>
          <a:ln>
            <a:noFill/>
          </a:ln>
        </p:spPr>
      </p:sp>
      <p:sp>
        <p:nvSpPr>
          <p:cNvPr id="605" name="Google Shape;605;g323271e4a44_0_104"/>
          <p:cNvSpPr/>
          <p:nvPr/>
        </p:nvSpPr>
        <p:spPr>
          <a:xfrm>
            <a:off x="2166964" y="-48342"/>
            <a:ext cx="1342812" cy="1468283"/>
          </a:xfrm>
          <a:custGeom>
            <a:rect b="b" l="l" r="r" t="t"/>
            <a:pathLst>
              <a:path extrusionOk="0" h="1566169" w="1432333">
                <a:moveTo>
                  <a:pt x="0" y="0"/>
                </a:moveTo>
                <a:lnTo>
                  <a:pt x="1432333" y="0"/>
                </a:lnTo>
                <a:lnTo>
                  <a:pt x="1432333" y="1566170"/>
                </a:lnTo>
                <a:lnTo>
                  <a:pt x="0" y="1566170"/>
                </a:lnTo>
                <a:lnTo>
                  <a:pt x="0" y="0"/>
                </a:lnTo>
                <a:close/>
              </a:path>
            </a:pathLst>
          </a:custGeom>
          <a:blipFill rotWithShape="1">
            <a:blip r:embed="rId12">
              <a:alphaModFix/>
            </a:blip>
            <a:stretch>
              <a:fillRect b="0" l="0" r="0" t="0"/>
            </a:stretch>
          </a:blipFill>
          <a:ln>
            <a:noFill/>
          </a:ln>
        </p:spPr>
      </p:sp>
      <p:sp>
        <p:nvSpPr>
          <p:cNvPr id="606" name="Google Shape;606;g323271e4a44_0_104"/>
          <p:cNvSpPr txBox="1"/>
          <p:nvPr/>
        </p:nvSpPr>
        <p:spPr>
          <a:xfrm>
            <a:off x="3170179" y="318647"/>
            <a:ext cx="5709600" cy="788100"/>
          </a:xfrm>
          <a:prstGeom prst="rect">
            <a:avLst/>
          </a:prstGeom>
          <a:noFill/>
          <a:ln>
            <a:noFill/>
          </a:ln>
        </p:spPr>
        <p:txBody>
          <a:bodyPr anchorCtr="0" anchor="t" bIns="0" lIns="0" spcFirstLastPara="1" rIns="0" wrap="square" tIns="0">
            <a:spAutoFit/>
          </a:bodyPr>
          <a:lstStyle/>
          <a:p>
            <a:pPr indent="0" lvl="0" marL="0" marR="0" rtl="0" algn="ctr">
              <a:lnSpc>
                <a:spcPct val="108007"/>
              </a:lnSpc>
              <a:spcBef>
                <a:spcPts val="0"/>
              </a:spcBef>
              <a:spcAft>
                <a:spcPts val="0"/>
              </a:spcAft>
              <a:buNone/>
            </a:pPr>
            <a:r>
              <a:rPr b="1" i="0" lang="en-US" sz="5120" u="none" cap="none" strike="noStrike">
                <a:solidFill>
                  <a:srgbClr val="134B70"/>
                </a:solidFill>
                <a:latin typeface="DynaPuff"/>
                <a:ea typeface="DynaPuff"/>
                <a:cs typeface="DynaPuff"/>
                <a:sym typeface="DynaPuff"/>
              </a:rPr>
              <a:t>TOURISM CLUB</a:t>
            </a:r>
            <a:endParaRPr b="1" i="0" sz="5120" u="none" cap="none" strike="noStrike">
              <a:solidFill>
                <a:srgbClr val="134B70"/>
              </a:solidFill>
              <a:latin typeface="DynaPuff"/>
              <a:ea typeface="DynaPuff"/>
              <a:cs typeface="DynaPuff"/>
              <a:sym typeface="DynaPuff"/>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E256"/>
        </a:solidFill>
      </p:bgPr>
    </p:bg>
    <p:spTree>
      <p:nvGrpSpPr>
        <p:cNvPr id="610" name="Shape 610"/>
        <p:cNvGrpSpPr/>
        <p:nvPr/>
      </p:nvGrpSpPr>
      <p:grpSpPr>
        <a:xfrm>
          <a:off x="0" y="0"/>
          <a:ext cx="0" cy="0"/>
          <a:chOff x="0" y="0"/>
          <a:chExt cx="0" cy="0"/>
        </a:xfrm>
      </p:grpSpPr>
      <p:sp>
        <p:nvSpPr>
          <p:cNvPr id="611" name="Google Shape;611;g323271e4a44_0_204"/>
          <p:cNvSpPr/>
          <p:nvPr/>
        </p:nvSpPr>
        <p:spPr>
          <a:xfrm>
            <a:off x="8715144" y="-197907"/>
            <a:ext cx="4701667" cy="6098861"/>
          </a:xfrm>
          <a:custGeom>
            <a:rect b="b" l="l" r="r" t="t"/>
            <a:pathLst>
              <a:path extrusionOk="0" h="6505452" w="5015112">
                <a:moveTo>
                  <a:pt x="0" y="0"/>
                </a:moveTo>
                <a:lnTo>
                  <a:pt x="5015112" y="0"/>
                </a:lnTo>
                <a:lnTo>
                  <a:pt x="5015112" y="6505452"/>
                </a:lnTo>
                <a:lnTo>
                  <a:pt x="0" y="6505452"/>
                </a:lnTo>
                <a:lnTo>
                  <a:pt x="0" y="0"/>
                </a:lnTo>
                <a:close/>
              </a:path>
            </a:pathLst>
          </a:custGeom>
          <a:blipFill rotWithShape="1">
            <a:blip r:embed="rId3">
              <a:alphaModFix/>
            </a:blip>
            <a:stretch>
              <a:fillRect b="0" l="0" r="0" t="0"/>
            </a:stretch>
          </a:blipFill>
          <a:ln>
            <a:noFill/>
          </a:ln>
        </p:spPr>
      </p:sp>
      <p:grpSp>
        <p:nvGrpSpPr>
          <p:cNvPr id="612" name="Google Shape;612;g323271e4a44_0_204"/>
          <p:cNvGrpSpPr/>
          <p:nvPr/>
        </p:nvGrpSpPr>
        <p:grpSpPr>
          <a:xfrm>
            <a:off x="558885" y="4914296"/>
            <a:ext cx="11074013" cy="3444682"/>
            <a:chOff x="0" y="0"/>
            <a:chExt cx="4375005" cy="1360835"/>
          </a:xfrm>
        </p:grpSpPr>
        <p:sp>
          <p:nvSpPr>
            <p:cNvPr id="613" name="Google Shape;613;g323271e4a44_0_204"/>
            <p:cNvSpPr/>
            <p:nvPr/>
          </p:nvSpPr>
          <p:spPr>
            <a:xfrm>
              <a:off x="0" y="0"/>
              <a:ext cx="4375005" cy="1360835"/>
            </a:xfrm>
            <a:custGeom>
              <a:rect b="b" l="l" r="r" t="t"/>
              <a:pathLst>
                <a:path extrusionOk="0" h="1360835" w="4375005">
                  <a:moveTo>
                    <a:pt x="2187502" y="0"/>
                  </a:moveTo>
                  <a:cubicBezTo>
                    <a:pt x="979378" y="0"/>
                    <a:pt x="0" y="304633"/>
                    <a:pt x="0" y="680418"/>
                  </a:cubicBezTo>
                  <a:cubicBezTo>
                    <a:pt x="0" y="1056202"/>
                    <a:pt x="979378" y="1360835"/>
                    <a:pt x="2187502" y="1360835"/>
                  </a:cubicBezTo>
                  <a:cubicBezTo>
                    <a:pt x="3395626" y="1360835"/>
                    <a:pt x="4375005" y="1056202"/>
                    <a:pt x="4375005" y="680418"/>
                  </a:cubicBezTo>
                  <a:cubicBezTo>
                    <a:pt x="4375005" y="304633"/>
                    <a:pt x="3395626" y="0"/>
                    <a:pt x="2187502" y="0"/>
                  </a:cubicBezTo>
                  <a:close/>
                </a:path>
              </a:pathLst>
            </a:custGeom>
            <a:solidFill>
              <a:srgbClr val="9AB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323271e4a44_0_204"/>
            <p:cNvSpPr txBox="1"/>
            <p:nvPr/>
          </p:nvSpPr>
          <p:spPr>
            <a:xfrm>
              <a:off x="410157" y="99003"/>
              <a:ext cx="3554700" cy="1134300"/>
            </a:xfrm>
            <a:prstGeom prst="rect">
              <a:avLst/>
            </a:prstGeom>
            <a:noFill/>
            <a:ln>
              <a:noFill/>
            </a:ln>
          </p:spPr>
          <p:txBody>
            <a:bodyPr anchorCtr="0" anchor="ctr" bIns="47625" lIns="47625" spcFirstLastPara="1" rIns="47625" wrap="square" tIns="47625">
              <a:noAutofit/>
            </a:bodyPr>
            <a:lstStyle/>
            <a:p>
              <a:pPr indent="0" lvl="0" marL="0" marR="0" rtl="0" algn="ctr">
                <a:lnSpc>
                  <a:spcPct val="108875"/>
                </a:lnSpc>
                <a:spcBef>
                  <a:spcPts val="0"/>
                </a:spcBef>
                <a:spcAft>
                  <a:spcPts val="0"/>
                </a:spcAft>
                <a:buNone/>
              </a:pPr>
              <a:r>
                <a:t/>
              </a:r>
              <a:endParaRPr b="0" i="0" sz="1690" u="none" cap="none" strike="noStrike">
                <a:solidFill>
                  <a:srgbClr val="000000"/>
                </a:solidFill>
                <a:latin typeface="Calibri"/>
                <a:ea typeface="Calibri"/>
                <a:cs typeface="Calibri"/>
                <a:sym typeface="Calibri"/>
              </a:endParaRPr>
            </a:p>
          </p:txBody>
        </p:sp>
      </p:grpSp>
      <p:grpSp>
        <p:nvGrpSpPr>
          <p:cNvPr id="615" name="Google Shape;615;g323271e4a44_0_204"/>
          <p:cNvGrpSpPr/>
          <p:nvPr/>
        </p:nvGrpSpPr>
        <p:grpSpPr>
          <a:xfrm>
            <a:off x="3065780" y="876931"/>
            <a:ext cx="8732281" cy="5288940"/>
            <a:chOff x="0" y="-269256"/>
            <a:chExt cx="3076155" cy="1837522"/>
          </a:xfrm>
        </p:grpSpPr>
        <p:sp>
          <p:nvSpPr>
            <p:cNvPr id="616" name="Google Shape;616;g323271e4a44_0_204"/>
            <p:cNvSpPr/>
            <p:nvPr/>
          </p:nvSpPr>
          <p:spPr>
            <a:xfrm>
              <a:off x="0" y="0"/>
              <a:ext cx="2677106" cy="1568266"/>
            </a:xfrm>
            <a:custGeom>
              <a:rect b="b" l="l" r="r" t="t"/>
              <a:pathLst>
                <a:path extrusionOk="0" h="1568266" w="2677106">
                  <a:moveTo>
                    <a:pt x="40063" y="0"/>
                  </a:moveTo>
                  <a:lnTo>
                    <a:pt x="2637042" y="0"/>
                  </a:lnTo>
                  <a:cubicBezTo>
                    <a:pt x="2659169" y="0"/>
                    <a:pt x="2677106" y="17937"/>
                    <a:pt x="2677106" y="40063"/>
                  </a:cubicBezTo>
                  <a:lnTo>
                    <a:pt x="2677106" y="1528202"/>
                  </a:lnTo>
                  <a:cubicBezTo>
                    <a:pt x="2677106" y="1550329"/>
                    <a:pt x="2659169" y="1568266"/>
                    <a:pt x="2637042" y="1568266"/>
                  </a:cubicBezTo>
                  <a:lnTo>
                    <a:pt x="40063" y="1568266"/>
                  </a:lnTo>
                  <a:cubicBezTo>
                    <a:pt x="17937" y="1568266"/>
                    <a:pt x="0" y="1550329"/>
                    <a:pt x="0" y="1528202"/>
                  </a:cubicBezTo>
                  <a:lnTo>
                    <a:pt x="0" y="40063"/>
                  </a:lnTo>
                  <a:cubicBezTo>
                    <a:pt x="0" y="17937"/>
                    <a:pt x="17937" y="0"/>
                    <a:pt x="40063" y="0"/>
                  </a:cubicBezTo>
                  <a:close/>
                </a:path>
              </a:pathLst>
            </a:custGeom>
            <a:solidFill>
              <a:srgbClr val="F2B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323271e4a44_0_204"/>
            <p:cNvSpPr txBox="1"/>
            <p:nvPr/>
          </p:nvSpPr>
          <p:spPr>
            <a:xfrm>
              <a:off x="228855" y="-269256"/>
              <a:ext cx="2847300" cy="1717200"/>
            </a:xfrm>
            <a:prstGeom prst="rect">
              <a:avLst/>
            </a:prstGeom>
            <a:noFill/>
            <a:ln>
              <a:noFill/>
            </a:ln>
          </p:spPr>
          <p:txBody>
            <a:bodyPr anchorCtr="0" anchor="ctr" bIns="47625" lIns="47625" spcFirstLastPara="1" rIns="47625" wrap="square" tIns="47625">
              <a:noAutofit/>
            </a:bodyPr>
            <a:lstStyle/>
            <a:p>
              <a:pPr indent="0" lvl="0" marL="0" marR="0" rtl="0" algn="ctr">
                <a:lnSpc>
                  <a:spcPct val="108875"/>
                </a:lnSpc>
                <a:spcBef>
                  <a:spcPts val="0"/>
                </a:spcBef>
                <a:spcAft>
                  <a:spcPts val="0"/>
                </a:spcAft>
                <a:buNone/>
              </a:pPr>
              <a:r>
                <a:t/>
              </a:r>
              <a:endParaRPr b="0" i="0" sz="1690" u="none" cap="none" strike="noStrike">
                <a:solidFill>
                  <a:srgbClr val="000000"/>
                </a:solidFill>
                <a:latin typeface="Calibri"/>
                <a:ea typeface="Calibri"/>
                <a:cs typeface="Calibri"/>
                <a:sym typeface="Calibri"/>
              </a:endParaRPr>
            </a:p>
          </p:txBody>
        </p:sp>
      </p:grpSp>
      <p:sp>
        <p:nvSpPr>
          <p:cNvPr id="618" name="Google Shape;618;g323271e4a44_0_204"/>
          <p:cNvSpPr txBox="1"/>
          <p:nvPr/>
        </p:nvSpPr>
        <p:spPr>
          <a:xfrm>
            <a:off x="3262250" y="1882150"/>
            <a:ext cx="7183200" cy="4080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None/>
            </a:pPr>
            <a:r>
              <a:rPr b="1" i="0" lang="en-US" sz="2400" u="none" cap="none" strike="noStrike">
                <a:solidFill>
                  <a:srgbClr val="7030A0"/>
                </a:solidFill>
                <a:latin typeface="Calibri"/>
                <a:ea typeface="Calibri"/>
                <a:cs typeface="Calibri"/>
                <a:sym typeface="Calibri"/>
              </a:rPr>
              <a:t>WEEK </a:t>
            </a:r>
            <a:r>
              <a:rPr b="1" lang="en-US" sz="2400">
                <a:solidFill>
                  <a:srgbClr val="7030A0"/>
                </a:solidFill>
                <a:latin typeface="Calibri"/>
                <a:ea typeface="Calibri"/>
                <a:cs typeface="Calibri"/>
                <a:sym typeface="Calibri"/>
              </a:rPr>
              <a:t>2</a:t>
            </a:r>
            <a:r>
              <a:rPr b="1" i="0" lang="en-US" sz="2400" u="none" cap="none" strike="noStrike">
                <a:solidFill>
                  <a:srgbClr val="7030A0"/>
                </a:solidFill>
                <a:latin typeface="Calibri"/>
                <a:ea typeface="Calibri"/>
                <a:cs typeface="Calibri"/>
                <a:sym typeface="Calibri"/>
              </a:rPr>
              <a:t>                     Class X A&amp;C            DATE  :</a:t>
            </a:r>
            <a:r>
              <a:rPr b="1" lang="en-US" sz="2400">
                <a:solidFill>
                  <a:srgbClr val="7030A0"/>
                </a:solidFill>
                <a:latin typeface="Calibri"/>
                <a:ea typeface="Calibri"/>
                <a:cs typeface="Calibri"/>
                <a:sym typeface="Calibri"/>
              </a:rPr>
              <a:t>12</a:t>
            </a:r>
            <a:r>
              <a:rPr b="1" i="0" lang="en-US" sz="2400" u="none" cap="none" strike="noStrike">
                <a:solidFill>
                  <a:srgbClr val="7030A0"/>
                </a:solidFill>
                <a:latin typeface="Calibri"/>
                <a:ea typeface="Calibri"/>
                <a:cs typeface="Calibri"/>
                <a:sym typeface="Calibri"/>
              </a:rPr>
              <a:t>.</a:t>
            </a:r>
            <a:r>
              <a:rPr b="1" lang="en-US" sz="2400">
                <a:solidFill>
                  <a:srgbClr val="7030A0"/>
                </a:solidFill>
                <a:latin typeface="Calibri"/>
                <a:ea typeface="Calibri"/>
                <a:cs typeface="Calibri"/>
                <a:sym typeface="Calibri"/>
              </a:rPr>
              <a:t>02</a:t>
            </a:r>
            <a:r>
              <a:rPr b="1" i="0" lang="en-US" sz="2400" u="none" cap="none" strike="noStrike">
                <a:solidFill>
                  <a:srgbClr val="7030A0"/>
                </a:solidFill>
                <a:latin typeface="Calibri"/>
                <a:ea typeface="Calibri"/>
                <a:cs typeface="Calibri"/>
                <a:sym typeface="Calibri"/>
              </a:rPr>
              <a:t>.2</a:t>
            </a:r>
            <a:r>
              <a:rPr b="1" lang="en-US" sz="2400">
                <a:solidFill>
                  <a:srgbClr val="7030A0"/>
                </a:solidFill>
                <a:latin typeface="Calibri"/>
                <a:ea typeface="Calibri"/>
                <a:cs typeface="Calibri"/>
                <a:sym typeface="Calibri"/>
              </a:rPr>
              <a:t>5</a:t>
            </a:r>
            <a:endParaRPr b="1" i="0" sz="2400" u="none" cap="none" strike="noStrike">
              <a:solidFill>
                <a:srgbClr val="7030A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7030A0"/>
                </a:solidFill>
                <a:latin typeface="Calibri"/>
                <a:ea typeface="Calibri"/>
                <a:cs typeface="Calibri"/>
                <a:sym typeface="Calibri"/>
              </a:rPr>
              <a:t>Topic : </a:t>
            </a:r>
            <a:r>
              <a:rPr lang="en-US" sz="2200">
                <a:solidFill>
                  <a:srgbClr val="7030A0"/>
                </a:solidFill>
                <a:latin typeface="Calibri"/>
                <a:ea typeface="Calibri"/>
                <a:cs typeface="Calibri"/>
                <a:sym typeface="Calibri"/>
              </a:rPr>
              <a:t>Storytelling.</a:t>
            </a:r>
            <a:endParaRPr b="0" i="0" sz="2400" u="none" cap="none" strike="noStrike">
              <a:solidFill>
                <a:srgbClr val="7030A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7030A0"/>
                </a:solidFill>
                <a:latin typeface="Calibri"/>
                <a:ea typeface="Calibri"/>
                <a:cs typeface="Calibri"/>
                <a:sym typeface="Calibri"/>
              </a:rPr>
              <a:t>Activity:</a:t>
            </a:r>
            <a:r>
              <a:rPr b="1" i="0" lang="en-US" sz="24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Picture based activity.</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None/>
            </a:pPr>
            <a:r>
              <a:rPr b="0" i="0" lang="en-US" sz="2200" u="none" cap="none" strike="noStrike">
                <a:solidFill>
                  <a:srgbClr val="7030A0"/>
                </a:solidFill>
                <a:latin typeface="Calibri"/>
                <a:ea typeface="Calibri"/>
                <a:cs typeface="Calibri"/>
                <a:sym typeface="Calibri"/>
              </a:rPr>
              <a:t>.</a:t>
            </a:r>
            <a:r>
              <a:rPr b="1" i="0" lang="en-US" sz="2400" u="sng" cap="none" strike="noStrike">
                <a:solidFill>
                  <a:srgbClr val="7030A0"/>
                </a:solidFill>
                <a:latin typeface="Calibri"/>
                <a:ea typeface="Calibri"/>
                <a:cs typeface="Calibri"/>
                <a:sym typeface="Calibri"/>
              </a:rPr>
              <a:t>Learning Outcome</a:t>
            </a:r>
            <a:r>
              <a:rPr b="1" i="0" lang="en-US" sz="2400" u="none" cap="none" strike="noStrike">
                <a:solidFill>
                  <a:srgbClr val="7030A0"/>
                </a:solidFill>
                <a:latin typeface="Calibri"/>
                <a:ea typeface="Calibri"/>
                <a:cs typeface="Calibri"/>
                <a:sym typeface="Calibri"/>
              </a:rPr>
              <a:t>:</a:t>
            </a:r>
            <a:r>
              <a:rPr lang="en-US" sz="2200">
                <a:solidFill>
                  <a:srgbClr val="7030A0"/>
                </a:solidFill>
                <a:latin typeface="Calibri"/>
                <a:ea typeface="Calibri"/>
                <a:cs typeface="Calibri"/>
                <a:sym typeface="Calibri"/>
              </a:rPr>
              <a:t>To encourage active participation and discussions among students. To explore more about Indian</a:t>
            </a:r>
            <a:endParaRPr sz="2200">
              <a:solidFill>
                <a:srgbClr val="7030A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200">
                <a:solidFill>
                  <a:srgbClr val="7030A0"/>
                </a:solidFill>
                <a:latin typeface="Calibri"/>
                <a:ea typeface="Calibri"/>
                <a:cs typeface="Calibri"/>
                <a:sym typeface="Calibri"/>
              </a:rPr>
              <a:t>Tourism.</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200">
              <a:solidFill>
                <a:srgbClr val="7030A0"/>
              </a:solidFill>
              <a:latin typeface="Calibri"/>
              <a:ea typeface="Calibri"/>
              <a:cs typeface="Calibri"/>
              <a:sym typeface="Calibri"/>
            </a:endParaRPr>
          </a:p>
        </p:txBody>
      </p:sp>
      <p:sp>
        <p:nvSpPr>
          <p:cNvPr id="619" name="Google Shape;619;g323271e4a44_0_204"/>
          <p:cNvSpPr/>
          <p:nvPr/>
        </p:nvSpPr>
        <p:spPr>
          <a:xfrm>
            <a:off x="3143628" y="5819730"/>
            <a:ext cx="674591" cy="816872"/>
          </a:xfrm>
          <a:custGeom>
            <a:rect b="b" l="l" r="r" t="t"/>
            <a:pathLst>
              <a:path extrusionOk="0" h="871330" w="719564">
                <a:moveTo>
                  <a:pt x="0" y="0"/>
                </a:moveTo>
                <a:lnTo>
                  <a:pt x="719564" y="0"/>
                </a:lnTo>
                <a:lnTo>
                  <a:pt x="719564" y="871331"/>
                </a:lnTo>
                <a:lnTo>
                  <a:pt x="0" y="871331"/>
                </a:lnTo>
                <a:lnTo>
                  <a:pt x="0" y="0"/>
                </a:lnTo>
                <a:close/>
              </a:path>
            </a:pathLst>
          </a:custGeom>
          <a:blipFill rotWithShape="1">
            <a:blip r:embed="rId4">
              <a:alphaModFix/>
            </a:blip>
            <a:stretch>
              <a:fillRect b="0" l="0" r="0" t="0"/>
            </a:stretch>
          </a:blipFill>
          <a:ln>
            <a:noFill/>
          </a:ln>
        </p:spPr>
      </p:sp>
      <p:sp>
        <p:nvSpPr>
          <p:cNvPr id="620" name="Google Shape;620;g323271e4a44_0_204"/>
          <p:cNvSpPr/>
          <p:nvPr/>
        </p:nvSpPr>
        <p:spPr>
          <a:xfrm flipH="1">
            <a:off x="1762791" y="4569473"/>
            <a:ext cx="1747051" cy="2956548"/>
          </a:xfrm>
          <a:custGeom>
            <a:rect b="b" l="l" r="r" t="t"/>
            <a:pathLst>
              <a:path extrusionOk="0" h="3153651" w="1863521">
                <a:moveTo>
                  <a:pt x="1863521" y="0"/>
                </a:moveTo>
                <a:lnTo>
                  <a:pt x="0" y="0"/>
                </a:lnTo>
                <a:lnTo>
                  <a:pt x="0" y="3153651"/>
                </a:lnTo>
                <a:lnTo>
                  <a:pt x="1863521" y="3153651"/>
                </a:lnTo>
                <a:lnTo>
                  <a:pt x="1863521" y="0"/>
                </a:lnTo>
                <a:close/>
              </a:path>
            </a:pathLst>
          </a:custGeom>
          <a:blipFill rotWithShape="1">
            <a:blip r:embed="rId5">
              <a:alphaModFix/>
            </a:blip>
            <a:stretch>
              <a:fillRect b="0" l="0" r="0" t="0"/>
            </a:stretch>
          </a:blipFill>
          <a:ln>
            <a:noFill/>
          </a:ln>
        </p:spPr>
      </p:sp>
      <p:sp>
        <p:nvSpPr>
          <p:cNvPr id="621" name="Google Shape;621;g323271e4a44_0_204"/>
          <p:cNvSpPr/>
          <p:nvPr/>
        </p:nvSpPr>
        <p:spPr>
          <a:xfrm>
            <a:off x="8377849" y="5819730"/>
            <a:ext cx="674591" cy="816872"/>
          </a:xfrm>
          <a:custGeom>
            <a:rect b="b" l="l" r="r" t="t"/>
            <a:pathLst>
              <a:path extrusionOk="0" h="871330" w="719564">
                <a:moveTo>
                  <a:pt x="0" y="0"/>
                </a:moveTo>
                <a:lnTo>
                  <a:pt x="719564" y="0"/>
                </a:lnTo>
                <a:lnTo>
                  <a:pt x="719564" y="871331"/>
                </a:lnTo>
                <a:lnTo>
                  <a:pt x="0" y="871331"/>
                </a:lnTo>
                <a:lnTo>
                  <a:pt x="0" y="0"/>
                </a:lnTo>
                <a:close/>
              </a:path>
            </a:pathLst>
          </a:custGeom>
          <a:blipFill rotWithShape="1">
            <a:blip r:embed="rId4">
              <a:alphaModFix/>
            </a:blip>
            <a:stretch>
              <a:fillRect b="0" l="0" r="0" t="0"/>
            </a:stretch>
          </a:blipFill>
          <a:ln>
            <a:noFill/>
          </a:ln>
        </p:spPr>
      </p:sp>
      <p:sp>
        <p:nvSpPr>
          <p:cNvPr id="622" name="Google Shape;622;g323271e4a44_0_204"/>
          <p:cNvSpPr/>
          <p:nvPr/>
        </p:nvSpPr>
        <p:spPr>
          <a:xfrm>
            <a:off x="145213" y="685801"/>
            <a:ext cx="2757574" cy="3502692"/>
          </a:xfrm>
          <a:custGeom>
            <a:rect b="b" l="l" r="r" t="t"/>
            <a:pathLst>
              <a:path extrusionOk="0" h="3736205" w="2941412">
                <a:moveTo>
                  <a:pt x="0" y="0"/>
                </a:moveTo>
                <a:lnTo>
                  <a:pt x="2941412" y="0"/>
                </a:lnTo>
                <a:lnTo>
                  <a:pt x="2941412" y="3736205"/>
                </a:lnTo>
                <a:lnTo>
                  <a:pt x="0" y="3736205"/>
                </a:lnTo>
                <a:lnTo>
                  <a:pt x="0" y="0"/>
                </a:lnTo>
                <a:close/>
              </a:path>
            </a:pathLst>
          </a:custGeom>
          <a:blipFill rotWithShape="1">
            <a:blip r:embed="rId6">
              <a:alphaModFix/>
            </a:blip>
            <a:stretch>
              <a:fillRect b="0" l="0" r="0" t="0"/>
            </a:stretch>
          </a:blipFill>
          <a:ln>
            <a:noFill/>
          </a:ln>
        </p:spPr>
      </p:sp>
      <p:sp>
        <p:nvSpPr>
          <p:cNvPr id="623" name="Google Shape;623;g323271e4a44_0_204"/>
          <p:cNvSpPr/>
          <p:nvPr/>
        </p:nvSpPr>
        <p:spPr>
          <a:xfrm>
            <a:off x="10445683" y="4569492"/>
            <a:ext cx="1471245" cy="2688321"/>
          </a:xfrm>
          <a:custGeom>
            <a:rect b="b" l="l" r="r" t="t"/>
            <a:pathLst>
              <a:path extrusionOk="0" h="2867542" w="1569328">
                <a:moveTo>
                  <a:pt x="0" y="0"/>
                </a:moveTo>
                <a:lnTo>
                  <a:pt x="1569327" y="0"/>
                </a:lnTo>
                <a:lnTo>
                  <a:pt x="1569327" y="2867542"/>
                </a:lnTo>
                <a:lnTo>
                  <a:pt x="0" y="2867542"/>
                </a:lnTo>
                <a:lnTo>
                  <a:pt x="0" y="0"/>
                </a:lnTo>
                <a:close/>
              </a:path>
            </a:pathLst>
          </a:custGeom>
          <a:blipFill rotWithShape="1">
            <a:blip r:embed="rId7">
              <a:alphaModFix/>
            </a:blip>
            <a:stretch>
              <a:fillRect b="0" l="0" r="0" t="0"/>
            </a:stretch>
          </a:blipFill>
          <a:ln>
            <a:noFill/>
          </a:ln>
        </p:spPr>
      </p:sp>
      <p:sp>
        <p:nvSpPr>
          <p:cNvPr id="624" name="Google Shape;624;g323271e4a44_0_204"/>
          <p:cNvSpPr/>
          <p:nvPr/>
        </p:nvSpPr>
        <p:spPr>
          <a:xfrm rot="2336748">
            <a:off x="6338948" y="5456505"/>
            <a:ext cx="1029799" cy="1543296"/>
          </a:xfrm>
          <a:custGeom>
            <a:rect b="b" l="l" r="r" t="t"/>
            <a:pathLst>
              <a:path extrusionOk="0" h="1644225" w="1097146">
                <a:moveTo>
                  <a:pt x="0" y="0"/>
                </a:moveTo>
                <a:lnTo>
                  <a:pt x="1097147" y="0"/>
                </a:lnTo>
                <a:lnTo>
                  <a:pt x="1097147" y="1644225"/>
                </a:lnTo>
                <a:lnTo>
                  <a:pt x="0" y="1644225"/>
                </a:lnTo>
                <a:lnTo>
                  <a:pt x="0" y="0"/>
                </a:lnTo>
                <a:close/>
              </a:path>
            </a:pathLst>
          </a:custGeom>
          <a:blipFill rotWithShape="1">
            <a:blip r:embed="rId8">
              <a:alphaModFix/>
            </a:blip>
            <a:stretch>
              <a:fillRect b="0" l="0" r="0" t="0"/>
            </a:stretch>
          </a:blipFill>
          <a:ln>
            <a:noFill/>
          </a:ln>
        </p:spPr>
      </p:sp>
      <p:sp>
        <p:nvSpPr>
          <p:cNvPr id="625" name="Google Shape;625;g323271e4a44_0_204"/>
          <p:cNvSpPr/>
          <p:nvPr/>
        </p:nvSpPr>
        <p:spPr>
          <a:xfrm>
            <a:off x="8300526" y="5900961"/>
            <a:ext cx="2029187" cy="933426"/>
          </a:xfrm>
          <a:custGeom>
            <a:rect b="b" l="l" r="r" t="t"/>
            <a:pathLst>
              <a:path extrusionOk="0" h="995654" w="2164466">
                <a:moveTo>
                  <a:pt x="0" y="0"/>
                </a:moveTo>
                <a:lnTo>
                  <a:pt x="2164466" y="0"/>
                </a:lnTo>
                <a:lnTo>
                  <a:pt x="2164466" y="995654"/>
                </a:lnTo>
                <a:lnTo>
                  <a:pt x="0" y="995654"/>
                </a:lnTo>
                <a:lnTo>
                  <a:pt x="0" y="0"/>
                </a:lnTo>
                <a:close/>
              </a:path>
            </a:pathLst>
          </a:custGeom>
          <a:blipFill rotWithShape="1">
            <a:blip r:embed="rId9">
              <a:alphaModFix/>
            </a:blip>
            <a:stretch>
              <a:fillRect b="0" l="0" r="0" t="0"/>
            </a:stretch>
          </a:blipFill>
          <a:ln>
            <a:noFill/>
          </a:ln>
        </p:spPr>
      </p:sp>
      <p:sp>
        <p:nvSpPr>
          <p:cNvPr id="626" name="Google Shape;626;g323271e4a44_0_204"/>
          <p:cNvSpPr/>
          <p:nvPr/>
        </p:nvSpPr>
        <p:spPr>
          <a:xfrm rot="1080032">
            <a:off x="9065121" y="241423"/>
            <a:ext cx="766188" cy="1329348"/>
          </a:xfrm>
          <a:custGeom>
            <a:rect b="b" l="l" r="r" t="t"/>
            <a:pathLst>
              <a:path extrusionOk="0" h="1416562" w="816455">
                <a:moveTo>
                  <a:pt x="0" y="0"/>
                </a:moveTo>
                <a:lnTo>
                  <a:pt x="816455" y="0"/>
                </a:lnTo>
                <a:lnTo>
                  <a:pt x="816455" y="1416561"/>
                </a:lnTo>
                <a:lnTo>
                  <a:pt x="0" y="1416561"/>
                </a:lnTo>
                <a:lnTo>
                  <a:pt x="0" y="0"/>
                </a:lnTo>
                <a:close/>
              </a:path>
            </a:pathLst>
          </a:custGeom>
          <a:blipFill rotWithShape="1">
            <a:blip r:embed="rId10">
              <a:alphaModFix/>
            </a:blip>
            <a:stretch>
              <a:fillRect b="0" l="0" r="0" t="0"/>
            </a:stretch>
          </a:blipFill>
          <a:ln>
            <a:noFill/>
          </a:ln>
        </p:spPr>
      </p:sp>
      <p:sp>
        <p:nvSpPr>
          <p:cNvPr id="627" name="Google Shape;627;g323271e4a44_0_204"/>
          <p:cNvSpPr/>
          <p:nvPr/>
        </p:nvSpPr>
        <p:spPr>
          <a:xfrm>
            <a:off x="2704846" y="1338320"/>
            <a:ext cx="876854" cy="755689"/>
          </a:xfrm>
          <a:custGeom>
            <a:rect b="b" l="l" r="r" t="t"/>
            <a:pathLst>
              <a:path extrusionOk="0" h="806068" w="935311">
                <a:moveTo>
                  <a:pt x="0" y="0"/>
                </a:moveTo>
                <a:lnTo>
                  <a:pt x="935311" y="0"/>
                </a:lnTo>
                <a:lnTo>
                  <a:pt x="935311" y="806068"/>
                </a:lnTo>
                <a:lnTo>
                  <a:pt x="0" y="806068"/>
                </a:lnTo>
                <a:lnTo>
                  <a:pt x="0" y="0"/>
                </a:lnTo>
                <a:close/>
              </a:path>
            </a:pathLst>
          </a:custGeom>
          <a:blipFill rotWithShape="1">
            <a:blip r:embed="rId11">
              <a:alphaModFix/>
            </a:blip>
            <a:stretch>
              <a:fillRect b="0" l="0" r="0" t="0"/>
            </a:stretch>
          </a:blipFill>
          <a:ln>
            <a:noFill/>
          </a:ln>
        </p:spPr>
      </p:sp>
      <p:sp>
        <p:nvSpPr>
          <p:cNvPr id="628" name="Google Shape;628;g323271e4a44_0_204"/>
          <p:cNvSpPr/>
          <p:nvPr/>
        </p:nvSpPr>
        <p:spPr>
          <a:xfrm>
            <a:off x="2166964" y="-48342"/>
            <a:ext cx="1342812" cy="1468283"/>
          </a:xfrm>
          <a:custGeom>
            <a:rect b="b" l="l" r="r" t="t"/>
            <a:pathLst>
              <a:path extrusionOk="0" h="1566169" w="1432333">
                <a:moveTo>
                  <a:pt x="0" y="0"/>
                </a:moveTo>
                <a:lnTo>
                  <a:pt x="1432333" y="0"/>
                </a:lnTo>
                <a:lnTo>
                  <a:pt x="1432333" y="1566170"/>
                </a:lnTo>
                <a:lnTo>
                  <a:pt x="0" y="1566170"/>
                </a:lnTo>
                <a:lnTo>
                  <a:pt x="0" y="0"/>
                </a:lnTo>
                <a:close/>
              </a:path>
            </a:pathLst>
          </a:custGeom>
          <a:blipFill rotWithShape="1">
            <a:blip r:embed="rId12">
              <a:alphaModFix/>
            </a:blip>
            <a:stretch>
              <a:fillRect b="0" l="0" r="0" t="0"/>
            </a:stretch>
          </a:blipFill>
          <a:ln>
            <a:noFill/>
          </a:ln>
        </p:spPr>
      </p:sp>
      <p:sp>
        <p:nvSpPr>
          <p:cNvPr id="629" name="Google Shape;629;g323271e4a44_0_204"/>
          <p:cNvSpPr txBox="1"/>
          <p:nvPr/>
        </p:nvSpPr>
        <p:spPr>
          <a:xfrm>
            <a:off x="3170179" y="318647"/>
            <a:ext cx="5709600" cy="788100"/>
          </a:xfrm>
          <a:prstGeom prst="rect">
            <a:avLst/>
          </a:prstGeom>
          <a:noFill/>
          <a:ln>
            <a:noFill/>
          </a:ln>
        </p:spPr>
        <p:txBody>
          <a:bodyPr anchorCtr="0" anchor="t" bIns="0" lIns="0" spcFirstLastPara="1" rIns="0" wrap="square" tIns="0">
            <a:spAutoFit/>
          </a:bodyPr>
          <a:lstStyle/>
          <a:p>
            <a:pPr indent="0" lvl="0" marL="0" marR="0" rtl="0" algn="ctr">
              <a:lnSpc>
                <a:spcPct val="108007"/>
              </a:lnSpc>
              <a:spcBef>
                <a:spcPts val="0"/>
              </a:spcBef>
              <a:spcAft>
                <a:spcPts val="0"/>
              </a:spcAft>
              <a:buNone/>
            </a:pPr>
            <a:r>
              <a:rPr b="1" i="0" lang="en-US" sz="5120" u="none" cap="none" strike="noStrike">
                <a:solidFill>
                  <a:srgbClr val="134B70"/>
                </a:solidFill>
                <a:latin typeface="DynaPuff"/>
                <a:ea typeface="DynaPuff"/>
                <a:cs typeface="DynaPuff"/>
                <a:sym typeface="DynaPuff"/>
              </a:rPr>
              <a:t>TOURISM CLUB</a:t>
            </a:r>
            <a:endParaRPr b="1" i="0" sz="5120" u="none" cap="none" strike="noStrike">
              <a:solidFill>
                <a:srgbClr val="134B70"/>
              </a:solidFill>
              <a:latin typeface="DynaPuff"/>
              <a:ea typeface="DynaPuff"/>
              <a:cs typeface="DynaPuff"/>
              <a:sym typeface="DynaPuff"/>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E256"/>
        </a:solidFill>
      </p:bgPr>
    </p:bg>
    <p:spTree>
      <p:nvGrpSpPr>
        <p:cNvPr id="633" name="Shape 633"/>
        <p:cNvGrpSpPr/>
        <p:nvPr/>
      </p:nvGrpSpPr>
      <p:grpSpPr>
        <a:xfrm>
          <a:off x="0" y="0"/>
          <a:ext cx="0" cy="0"/>
          <a:chOff x="0" y="0"/>
          <a:chExt cx="0" cy="0"/>
        </a:xfrm>
      </p:grpSpPr>
      <p:sp>
        <p:nvSpPr>
          <p:cNvPr id="634" name="Google Shape;634;g323271e4a44_0_227"/>
          <p:cNvSpPr/>
          <p:nvPr/>
        </p:nvSpPr>
        <p:spPr>
          <a:xfrm>
            <a:off x="8715144" y="-197907"/>
            <a:ext cx="4701667" cy="6098861"/>
          </a:xfrm>
          <a:custGeom>
            <a:rect b="b" l="l" r="r" t="t"/>
            <a:pathLst>
              <a:path extrusionOk="0" h="6505452" w="5015112">
                <a:moveTo>
                  <a:pt x="0" y="0"/>
                </a:moveTo>
                <a:lnTo>
                  <a:pt x="5015112" y="0"/>
                </a:lnTo>
                <a:lnTo>
                  <a:pt x="5015112" y="6505452"/>
                </a:lnTo>
                <a:lnTo>
                  <a:pt x="0" y="6505452"/>
                </a:lnTo>
                <a:lnTo>
                  <a:pt x="0" y="0"/>
                </a:lnTo>
                <a:close/>
              </a:path>
            </a:pathLst>
          </a:custGeom>
          <a:blipFill rotWithShape="1">
            <a:blip r:embed="rId3">
              <a:alphaModFix/>
            </a:blip>
            <a:stretch>
              <a:fillRect b="0" l="0" r="0" t="0"/>
            </a:stretch>
          </a:blipFill>
          <a:ln>
            <a:noFill/>
          </a:ln>
        </p:spPr>
      </p:sp>
      <p:grpSp>
        <p:nvGrpSpPr>
          <p:cNvPr id="635" name="Google Shape;635;g323271e4a44_0_227"/>
          <p:cNvGrpSpPr/>
          <p:nvPr/>
        </p:nvGrpSpPr>
        <p:grpSpPr>
          <a:xfrm>
            <a:off x="558885" y="4914296"/>
            <a:ext cx="11074013" cy="3444682"/>
            <a:chOff x="0" y="0"/>
            <a:chExt cx="4375005" cy="1360835"/>
          </a:xfrm>
        </p:grpSpPr>
        <p:sp>
          <p:nvSpPr>
            <p:cNvPr id="636" name="Google Shape;636;g323271e4a44_0_227"/>
            <p:cNvSpPr/>
            <p:nvPr/>
          </p:nvSpPr>
          <p:spPr>
            <a:xfrm>
              <a:off x="0" y="0"/>
              <a:ext cx="4375005" cy="1360835"/>
            </a:xfrm>
            <a:custGeom>
              <a:rect b="b" l="l" r="r" t="t"/>
              <a:pathLst>
                <a:path extrusionOk="0" h="1360835" w="4375005">
                  <a:moveTo>
                    <a:pt x="2187502" y="0"/>
                  </a:moveTo>
                  <a:cubicBezTo>
                    <a:pt x="979378" y="0"/>
                    <a:pt x="0" y="304633"/>
                    <a:pt x="0" y="680418"/>
                  </a:cubicBezTo>
                  <a:cubicBezTo>
                    <a:pt x="0" y="1056202"/>
                    <a:pt x="979378" y="1360835"/>
                    <a:pt x="2187502" y="1360835"/>
                  </a:cubicBezTo>
                  <a:cubicBezTo>
                    <a:pt x="3395626" y="1360835"/>
                    <a:pt x="4375005" y="1056202"/>
                    <a:pt x="4375005" y="680418"/>
                  </a:cubicBezTo>
                  <a:cubicBezTo>
                    <a:pt x="4375005" y="304633"/>
                    <a:pt x="3395626" y="0"/>
                    <a:pt x="2187502" y="0"/>
                  </a:cubicBezTo>
                  <a:close/>
                </a:path>
              </a:pathLst>
            </a:custGeom>
            <a:solidFill>
              <a:srgbClr val="9ABC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323271e4a44_0_227"/>
            <p:cNvSpPr txBox="1"/>
            <p:nvPr/>
          </p:nvSpPr>
          <p:spPr>
            <a:xfrm>
              <a:off x="410157" y="99003"/>
              <a:ext cx="3554700" cy="1134300"/>
            </a:xfrm>
            <a:prstGeom prst="rect">
              <a:avLst/>
            </a:prstGeom>
            <a:noFill/>
            <a:ln>
              <a:noFill/>
            </a:ln>
          </p:spPr>
          <p:txBody>
            <a:bodyPr anchorCtr="0" anchor="ctr" bIns="47625" lIns="47625" spcFirstLastPara="1" rIns="47625" wrap="square" tIns="47625">
              <a:noAutofit/>
            </a:bodyPr>
            <a:lstStyle/>
            <a:p>
              <a:pPr indent="0" lvl="0" marL="0" marR="0" rtl="0" algn="ctr">
                <a:lnSpc>
                  <a:spcPct val="108875"/>
                </a:lnSpc>
                <a:spcBef>
                  <a:spcPts val="0"/>
                </a:spcBef>
                <a:spcAft>
                  <a:spcPts val="0"/>
                </a:spcAft>
                <a:buNone/>
              </a:pPr>
              <a:r>
                <a:t/>
              </a:r>
              <a:endParaRPr b="0" i="0" sz="1690" u="none" cap="none" strike="noStrike">
                <a:solidFill>
                  <a:srgbClr val="000000"/>
                </a:solidFill>
                <a:latin typeface="Calibri"/>
                <a:ea typeface="Calibri"/>
                <a:cs typeface="Calibri"/>
                <a:sym typeface="Calibri"/>
              </a:endParaRPr>
            </a:p>
          </p:txBody>
        </p:sp>
      </p:grpSp>
      <p:grpSp>
        <p:nvGrpSpPr>
          <p:cNvPr id="638" name="Google Shape;638;g323271e4a44_0_227"/>
          <p:cNvGrpSpPr/>
          <p:nvPr/>
        </p:nvGrpSpPr>
        <p:grpSpPr>
          <a:xfrm>
            <a:off x="3065780" y="876931"/>
            <a:ext cx="8732281" cy="5288940"/>
            <a:chOff x="0" y="-269256"/>
            <a:chExt cx="3076155" cy="1837522"/>
          </a:xfrm>
        </p:grpSpPr>
        <p:sp>
          <p:nvSpPr>
            <p:cNvPr id="639" name="Google Shape;639;g323271e4a44_0_227"/>
            <p:cNvSpPr/>
            <p:nvPr/>
          </p:nvSpPr>
          <p:spPr>
            <a:xfrm>
              <a:off x="0" y="0"/>
              <a:ext cx="2677106" cy="1568266"/>
            </a:xfrm>
            <a:custGeom>
              <a:rect b="b" l="l" r="r" t="t"/>
              <a:pathLst>
                <a:path extrusionOk="0" h="1568266" w="2677106">
                  <a:moveTo>
                    <a:pt x="40063" y="0"/>
                  </a:moveTo>
                  <a:lnTo>
                    <a:pt x="2637042" y="0"/>
                  </a:lnTo>
                  <a:cubicBezTo>
                    <a:pt x="2659169" y="0"/>
                    <a:pt x="2677106" y="17937"/>
                    <a:pt x="2677106" y="40063"/>
                  </a:cubicBezTo>
                  <a:lnTo>
                    <a:pt x="2677106" y="1528202"/>
                  </a:lnTo>
                  <a:cubicBezTo>
                    <a:pt x="2677106" y="1550329"/>
                    <a:pt x="2659169" y="1568266"/>
                    <a:pt x="2637042" y="1568266"/>
                  </a:cubicBezTo>
                  <a:lnTo>
                    <a:pt x="40063" y="1568266"/>
                  </a:lnTo>
                  <a:cubicBezTo>
                    <a:pt x="17937" y="1568266"/>
                    <a:pt x="0" y="1550329"/>
                    <a:pt x="0" y="1528202"/>
                  </a:cubicBezTo>
                  <a:lnTo>
                    <a:pt x="0" y="40063"/>
                  </a:lnTo>
                  <a:cubicBezTo>
                    <a:pt x="0" y="17937"/>
                    <a:pt x="17937" y="0"/>
                    <a:pt x="40063" y="0"/>
                  </a:cubicBezTo>
                  <a:close/>
                </a:path>
              </a:pathLst>
            </a:custGeom>
            <a:solidFill>
              <a:srgbClr val="F2B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323271e4a44_0_227"/>
            <p:cNvSpPr txBox="1"/>
            <p:nvPr/>
          </p:nvSpPr>
          <p:spPr>
            <a:xfrm>
              <a:off x="228855" y="-269256"/>
              <a:ext cx="2847300" cy="1717200"/>
            </a:xfrm>
            <a:prstGeom prst="rect">
              <a:avLst/>
            </a:prstGeom>
            <a:noFill/>
            <a:ln>
              <a:noFill/>
            </a:ln>
          </p:spPr>
          <p:txBody>
            <a:bodyPr anchorCtr="0" anchor="ctr" bIns="47625" lIns="47625" spcFirstLastPara="1" rIns="47625" wrap="square" tIns="47625">
              <a:noAutofit/>
            </a:bodyPr>
            <a:lstStyle/>
            <a:p>
              <a:pPr indent="0" lvl="0" marL="0" marR="0" rtl="0" algn="ctr">
                <a:lnSpc>
                  <a:spcPct val="108875"/>
                </a:lnSpc>
                <a:spcBef>
                  <a:spcPts val="0"/>
                </a:spcBef>
                <a:spcAft>
                  <a:spcPts val="0"/>
                </a:spcAft>
                <a:buNone/>
              </a:pPr>
              <a:r>
                <a:t/>
              </a:r>
              <a:endParaRPr b="0" i="0" sz="1690" u="none" cap="none" strike="noStrike">
                <a:solidFill>
                  <a:srgbClr val="000000"/>
                </a:solidFill>
                <a:latin typeface="Calibri"/>
                <a:ea typeface="Calibri"/>
                <a:cs typeface="Calibri"/>
                <a:sym typeface="Calibri"/>
              </a:endParaRPr>
            </a:p>
          </p:txBody>
        </p:sp>
      </p:grpSp>
      <p:sp>
        <p:nvSpPr>
          <p:cNvPr id="641" name="Google Shape;641;g323271e4a44_0_227"/>
          <p:cNvSpPr txBox="1"/>
          <p:nvPr/>
        </p:nvSpPr>
        <p:spPr>
          <a:xfrm>
            <a:off x="3262250" y="1882150"/>
            <a:ext cx="7183200" cy="4080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None/>
            </a:pPr>
            <a:r>
              <a:rPr b="1" i="0" lang="en-US" sz="2400" u="none" cap="none" strike="noStrike">
                <a:solidFill>
                  <a:srgbClr val="7030A0"/>
                </a:solidFill>
                <a:latin typeface="Calibri"/>
                <a:ea typeface="Calibri"/>
                <a:cs typeface="Calibri"/>
                <a:sym typeface="Calibri"/>
              </a:rPr>
              <a:t>WEEK </a:t>
            </a:r>
            <a:r>
              <a:rPr b="1" lang="en-US" sz="2400">
                <a:solidFill>
                  <a:srgbClr val="7030A0"/>
                </a:solidFill>
                <a:latin typeface="Calibri"/>
                <a:ea typeface="Calibri"/>
                <a:cs typeface="Calibri"/>
                <a:sym typeface="Calibri"/>
              </a:rPr>
              <a:t>4</a:t>
            </a:r>
            <a:r>
              <a:rPr b="1" i="0" lang="en-US" sz="2400" u="none" cap="none" strike="noStrike">
                <a:solidFill>
                  <a:srgbClr val="7030A0"/>
                </a:solidFill>
                <a:latin typeface="Calibri"/>
                <a:ea typeface="Calibri"/>
                <a:cs typeface="Calibri"/>
                <a:sym typeface="Calibri"/>
              </a:rPr>
              <a:t>                     Class X A&amp;C            DATE  :</a:t>
            </a:r>
            <a:r>
              <a:rPr b="1" lang="en-US" sz="2400">
                <a:solidFill>
                  <a:srgbClr val="7030A0"/>
                </a:solidFill>
                <a:latin typeface="Calibri"/>
                <a:ea typeface="Calibri"/>
                <a:cs typeface="Calibri"/>
                <a:sym typeface="Calibri"/>
              </a:rPr>
              <a:t>26</a:t>
            </a:r>
            <a:r>
              <a:rPr b="1" i="0" lang="en-US" sz="2400" u="none" cap="none" strike="noStrike">
                <a:solidFill>
                  <a:srgbClr val="7030A0"/>
                </a:solidFill>
                <a:latin typeface="Calibri"/>
                <a:ea typeface="Calibri"/>
                <a:cs typeface="Calibri"/>
                <a:sym typeface="Calibri"/>
              </a:rPr>
              <a:t>.</a:t>
            </a:r>
            <a:r>
              <a:rPr b="1" lang="en-US" sz="2400">
                <a:solidFill>
                  <a:srgbClr val="7030A0"/>
                </a:solidFill>
                <a:latin typeface="Calibri"/>
                <a:ea typeface="Calibri"/>
                <a:cs typeface="Calibri"/>
                <a:sym typeface="Calibri"/>
              </a:rPr>
              <a:t>02</a:t>
            </a:r>
            <a:r>
              <a:rPr b="1" i="0" lang="en-US" sz="2400" u="none" cap="none" strike="noStrike">
                <a:solidFill>
                  <a:srgbClr val="7030A0"/>
                </a:solidFill>
                <a:latin typeface="Calibri"/>
                <a:ea typeface="Calibri"/>
                <a:cs typeface="Calibri"/>
                <a:sym typeface="Calibri"/>
              </a:rPr>
              <a:t>.2</a:t>
            </a:r>
            <a:r>
              <a:rPr b="1" lang="en-US" sz="2400">
                <a:solidFill>
                  <a:srgbClr val="7030A0"/>
                </a:solidFill>
                <a:latin typeface="Calibri"/>
                <a:ea typeface="Calibri"/>
                <a:cs typeface="Calibri"/>
                <a:sym typeface="Calibri"/>
              </a:rPr>
              <a:t>5</a:t>
            </a:r>
            <a:endParaRPr b="1" i="0" sz="2400" u="none" cap="none" strike="noStrike">
              <a:solidFill>
                <a:srgbClr val="7030A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7030A0"/>
                </a:solidFill>
                <a:latin typeface="Calibri"/>
                <a:ea typeface="Calibri"/>
                <a:cs typeface="Calibri"/>
                <a:sym typeface="Calibri"/>
              </a:rPr>
              <a:t>Topic : </a:t>
            </a:r>
            <a:r>
              <a:rPr lang="en-US" sz="2200">
                <a:solidFill>
                  <a:srgbClr val="7030A0"/>
                </a:solidFill>
                <a:latin typeface="Calibri"/>
                <a:ea typeface="Calibri"/>
                <a:cs typeface="Calibri"/>
                <a:sym typeface="Calibri"/>
              </a:rPr>
              <a:t>Mass media.</a:t>
            </a:r>
            <a:endParaRPr b="0" i="0" sz="2400" u="none" cap="none" strike="noStrike">
              <a:solidFill>
                <a:srgbClr val="7030A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7030A0"/>
                </a:solidFill>
                <a:latin typeface="Calibri"/>
                <a:ea typeface="Calibri"/>
                <a:cs typeface="Calibri"/>
                <a:sym typeface="Calibri"/>
              </a:rPr>
              <a:t>Activity:</a:t>
            </a:r>
            <a:r>
              <a:rPr b="1" i="0" lang="en-US" sz="2400" u="none" cap="none" strike="noStrike">
                <a:solidFill>
                  <a:srgbClr val="7030A0"/>
                </a:solidFill>
                <a:latin typeface="Calibri"/>
                <a:ea typeface="Calibri"/>
                <a:cs typeface="Calibri"/>
                <a:sym typeface="Calibri"/>
              </a:rPr>
              <a:t> </a:t>
            </a:r>
            <a:r>
              <a:rPr lang="en-US" sz="2200">
                <a:solidFill>
                  <a:srgbClr val="7030A0"/>
                </a:solidFill>
                <a:latin typeface="Calibri"/>
                <a:ea typeface="Calibri"/>
                <a:cs typeface="Calibri"/>
                <a:sym typeface="Calibri"/>
              </a:rPr>
              <a:t>PPT will be shown to the students.</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None/>
            </a:pPr>
            <a:r>
              <a:rPr b="1" i="0" lang="en-US" sz="2400" u="sng" cap="none" strike="noStrike">
                <a:solidFill>
                  <a:srgbClr val="7030A0"/>
                </a:solidFill>
                <a:latin typeface="Calibri"/>
                <a:ea typeface="Calibri"/>
                <a:cs typeface="Calibri"/>
                <a:sym typeface="Calibri"/>
              </a:rPr>
              <a:t>Learning Outcome</a:t>
            </a:r>
            <a:r>
              <a:rPr b="1" i="0" lang="en-US" sz="2400" u="none" cap="none" strike="noStrike">
                <a:solidFill>
                  <a:srgbClr val="7030A0"/>
                </a:solidFill>
                <a:latin typeface="Calibri"/>
                <a:ea typeface="Calibri"/>
                <a:cs typeface="Calibri"/>
                <a:sym typeface="Calibri"/>
              </a:rPr>
              <a:t>:</a:t>
            </a:r>
            <a:r>
              <a:rPr lang="en-US" sz="2200">
                <a:solidFill>
                  <a:srgbClr val="7030A0"/>
                </a:solidFill>
                <a:latin typeface="Calibri"/>
                <a:ea typeface="Calibri"/>
                <a:cs typeface="Calibri"/>
                <a:sym typeface="Calibri"/>
              </a:rPr>
              <a:t>Students will learn application of multimedia in various tourism sub- domains such as tourism</a:t>
            </a:r>
            <a:endParaRPr sz="2200">
              <a:solidFill>
                <a:srgbClr val="7030A0"/>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200">
                <a:solidFill>
                  <a:srgbClr val="7030A0"/>
                </a:solidFill>
                <a:latin typeface="Calibri"/>
                <a:ea typeface="Calibri"/>
                <a:cs typeface="Calibri"/>
                <a:sym typeface="Calibri"/>
              </a:rPr>
              <a:t>marketing, tourism education, mobile tourism, etc.</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200">
              <a:solidFill>
                <a:srgbClr val="7030A0"/>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200">
              <a:solidFill>
                <a:srgbClr val="7030A0"/>
              </a:solidFill>
              <a:latin typeface="Calibri"/>
              <a:ea typeface="Calibri"/>
              <a:cs typeface="Calibri"/>
              <a:sym typeface="Calibri"/>
            </a:endParaRPr>
          </a:p>
        </p:txBody>
      </p:sp>
      <p:sp>
        <p:nvSpPr>
          <p:cNvPr id="642" name="Google Shape;642;g323271e4a44_0_227"/>
          <p:cNvSpPr/>
          <p:nvPr/>
        </p:nvSpPr>
        <p:spPr>
          <a:xfrm>
            <a:off x="3143628" y="5819730"/>
            <a:ext cx="674591" cy="816872"/>
          </a:xfrm>
          <a:custGeom>
            <a:rect b="b" l="l" r="r" t="t"/>
            <a:pathLst>
              <a:path extrusionOk="0" h="871330" w="719564">
                <a:moveTo>
                  <a:pt x="0" y="0"/>
                </a:moveTo>
                <a:lnTo>
                  <a:pt x="719564" y="0"/>
                </a:lnTo>
                <a:lnTo>
                  <a:pt x="719564" y="871331"/>
                </a:lnTo>
                <a:lnTo>
                  <a:pt x="0" y="871331"/>
                </a:lnTo>
                <a:lnTo>
                  <a:pt x="0" y="0"/>
                </a:lnTo>
                <a:close/>
              </a:path>
            </a:pathLst>
          </a:custGeom>
          <a:blipFill rotWithShape="1">
            <a:blip r:embed="rId4">
              <a:alphaModFix/>
            </a:blip>
            <a:stretch>
              <a:fillRect b="0" l="0" r="0" t="0"/>
            </a:stretch>
          </a:blipFill>
          <a:ln>
            <a:noFill/>
          </a:ln>
        </p:spPr>
      </p:sp>
      <p:sp>
        <p:nvSpPr>
          <p:cNvPr id="643" name="Google Shape;643;g323271e4a44_0_227"/>
          <p:cNvSpPr/>
          <p:nvPr/>
        </p:nvSpPr>
        <p:spPr>
          <a:xfrm flipH="1">
            <a:off x="1762791" y="4569473"/>
            <a:ext cx="1747051" cy="2956548"/>
          </a:xfrm>
          <a:custGeom>
            <a:rect b="b" l="l" r="r" t="t"/>
            <a:pathLst>
              <a:path extrusionOk="0" h="3153651" w="1863521">
                <a:moveTo>
                  <a:pt x="1863521" y="0"/>
                </a:moveTo>
                <a:lnTo>
                  <a:pt x="0" y="0"/>
                </a:lnTo>
                <a:lnTo>
                  <a:pt x="0" y="3153651"/>
                </a:lnTo>
                <a:lnTo>
                  <a:pt x="1863521" y="3153651"/>
                </a:lnTo>
                <a:lnTo>
                  <a:pt x="1863521" y="0"/>
                </a:lnTo>
                <a:close/>
              </a:path>
            </a:pathLst>
          </a:custGeom>
          <a:blipFill rotWithShape="1">
            <a:blip r:embed="rId5">
              <a:alphaModFix/>
            </a:blip>
            <a:stretch>
              <a:fillRect b="0" l="0" r="0" t="0"/>
            </a:stretch>
          </a:blipFill>
          <a:ln>
            <a:noFill/>
          </a:ln>
        </p:spPr>
      </p:sp>
      <p:sp>
        <p:nvSpPr>
          <p:cNvPr id="644" name="Google Shape;644;g323271e4a44_0_227"/>
          <p:cNvSpPr/>
          <p:nvPr/>
        </p:nvSpPr>
        <p:spPr>
          <a:xfrm>
            <a:off x="8377849" y="5819730"/>
            <a:ext cx="674591" cy="816872"/>
          </a:xfrm>
          <a:custGeom>
            <a:rect b="b" l="l" r="r" t="t"/>
            <a:pathLst>
              <a:path extrusionOk="0" h="871330" w="719564">
                <a:moveTo>
                  <a:pt x="0" y="0"/>
                </a:moveTo>
                <a:lnTo>
                  <a:pt x="719564" y="0"/>
                </a:lnTo>
                <a:lnTo>
                  <a:pt x="719564" y="871331"/>
                </a:lnTo>
                <a:lnTo>
                  <a:pt x="0" y="871331"/>
                </a:lnTo>
                <a:lnTo>
                  <a:pt x="0" y="0"/>
                </a:lnTo>
                <a:close/>
              </a:path>
            </a:pathLst>
          </a:custGeom>
          <a:blipFill rotWithShape="1">
            <a:blip r:embed="rId4">
              <a:alphaModFix/>
            </a:blip>
            <a:stretch>
              <a:fillRect b="0" l="0" r="0" t="0"/>
            </a:stretch>
          </a:blipFill>
          <a:ln>
            <a:noFill/>
          </a:ln>
        </p:spPr>
      </p:sp>
      <p:sp>
        <p:nvSpPr>
          <p:cNvPr id="645" name="Google Shape;645;g323271e4a44_0_227"/>
          <p:cNvSpPr/>
          <p:nvPr/>
        </p:nvSpPr>
        <p:spPr>
          <a:xfrm>
            <a:off x="145213" y="685801"/>
            <a:ext cx="2757574" cy="3502692"/>
          </a:xfrm>
          <a:custGeom>
            <a:rect b="b" l="l" r="r" t="t"/>
            <a:pathLst>
              <a:path extrusionOk="0" h="3736205" w="2941412">
                <a:moveTo>
                  <a:pt x="0" y="0"/>
                </a:moveTo>
                <a:lnTo>
                  <a:pt x="2941412" y="0"/>
                </a:lnTo>
                <a:lnTo>
                  <a:pt x="2941412" y="3736205"/>
                </a:lnTo>
                <a:lnTo>
                  <a:pt x="0" y="3736205"/>
                </a:lnTo>
                <a:lnTo>
                  <a:pt x="0" y="0"/>
                </a:lnTo>
                <a:close/>
              </a:path>
            </a:pathLst>
          </a:custGeom>
          <a:blipFill rotWithShape="1">
            <a:blip r:embed="rId6">
              <a:alphaModFix/>
            </a:blip>
            <a:stretch>
              <a:fillRect b="0" l="0" r="0" t="0"/>
            </a:stretch>
          </a:blipFill>
          <a:ln>
            <a:noFill/>
          </a:ln>
        </p:spPr>
      </p:sp>
      <p:sp>
        <p:nvSpPr>
          <p:cNvPr id="646" name="Google Shape;646;g323271e4a44_0_227"/>
          <p:cNvSpPr/>
          <p:nvPr/>
        </p:nvSpPr>
        <p:spPr>
          <a:xfrm>
            <a:off x="10445683" y="4569492"/>
            <a:ext cx="1471245" cy="2688321"/>
          </a:xfrm>
          <a:custGeom>
            <a:rect b="b" l="l" r="r" t="t"/>
            <a:pathLst>
              <a:path extrusionOk="0" h="2867542" w="1569328">
                <a:moveTo>
                  <a:pt x="0" y="0"/>
                </a:moveTo>
                <a:lnTo>
                  <a:pt x="1569327" y="0"/>
                </a:lnTo>
                <a:lnTo>
                  <a:pt x="1569327" y="2867542"/>
                </a:lnTo>
                <a:lnTo>
                  <a:pt x="0" y="2867542"/>
                </a:lnTo>
                <a:lnTo>
                  <a:pt x="0" y="0"/>
                </a:lnTo>
                <a:close/>
              </a:path>
            </a:pathLst>
          </a:custGeom>
          <a:blipFill rotWithShape="1">
            <a:blip r:embed="rId7">
              <a:alphaModFix/>
            </a:blip>
            <a:stretch>
              <a:fillRect b="0" l="0" r="0" t="0"/>
            </a:stretch>
          </a:blipFill>
          <a:ln>
            <a:noFill/>
          </a:ln>
        </p:spPr>
      </p:sp>
      <p:sp>
        <p:nvSpPr>
          <p:cNvPr id="647" name="Google Shape;647;g323271e4a44_0_227"/>
          <p:cNvSpPr/>
          <p:nvPr/>
        </p:nvSpPr>
        <p:spPr>
          <a:xfrm rot="2336748">
            <a:off x="6338948" y="5456505"/>
            <a:ext cx="1029799" cy="1543296"/>
          </a:xfrm>
          <a:custGeom>
            <a:rect b="b" l="l" r="r" t="t"/>
            <a:pathLst>
              <a:path extrusionOk="0" h="1644225" w="1097146">
                <a:moveTo>
                  <a:pt x="0" y="0"/>
                </a:moveTo>
                <a:lnTo>
                  <a:pt x="1097147" y="0"/>
                </a:lnTo>
                <a:lnTo>
                  <a:pt x="1097147" y="1644225"/>
                </a:lnTo>
                <a:lnTo>
                  <a:pt x="0" y="1644225"/>
                </a:lnTo>
                <a:lnTo>
                  <a:pt x="0" y="0"/>
                </a:lnTo>
                <a:close/>
              </a:path>
            </a:pathLst>
          </a:custGeom>
          <a:blipFill rotWithShape="1">
            <a:blip r:embed="rId8">
              <a:alphaModFix/>
            </a:blip>
            <a:stretch>
              <a:fillRect b="0" l="0" r="0" t="0"/>
            </a:stretch>
          </a:blipFill>
          <a:ln>
            <a:noFill/>
          </a:ln>
        </p:spPr>
      </p:sp>
      <p:sp>
        <p:nvSpPr>
          <p:cNvPr id="648" name="Google Shape;648;g323271e4a44_0_227"/>
          <p:cNvSpPr/>
          <p:nvPr/>
        </p:nvSpPr>
        <p:spPr>
          <a:xfrm>
            <a:off x="8300526" y="5900961"/>
            <a:ext cx="2029187" cy="933426"/>
          </a:xfrm>
          <a:custGeom>
            <a:rect b="b" l="l" r="r" t="t"/>
            <a:pathLst>
              <a:path extrusionOk="0" h="995654" w="2164466">
                <a:moveTo>
                  <a:pt x="0" y="0"/>
                </a:moveTo>
                <a:lnTo>
                  <a:pt x="2164466" y="0"/>
                </a:lnTo>
                <a:lnTo>
                  <a:pt x="2164466" y="995654"/>
                </a:lnTo>
                <a:lnTo>
                  <a:pt x="0" y="995654"/>
                </a:lnTo>
                <a:lnTo>
                  <a:pt x="0" y="0"/>
                </a:lnTo>
                <a:close/>
              </a:path>
            </a:pathLst>
          </a:custGeom>
          <a:blipFill rotWithShape="1">
            <a:blip r:embed="rId9">
              <a:alphaModFix/>
            </a:blip>
            <a:stretch>
              <a:fillRect b="0" l="0" r="0" t="0"/>
            </a:stretch>
          </a:blipFill>
          <a:ln>
            <a:noFill/>
          </a:ln>
        </p:spPr>
      </p:sp>
      <p:sp>
        <p:nvSpPr>
          <p:cNvPr id="649" name="Google Shape;649;g323271e4a44_0_227"/>
          <p:cNvSpPr/>
          <p:nvPr/>
        </p:nvSpPr>
        <p:spPr>
          <a:xfrm rot="1080032">
            <a:off x="9065121" y="241423"/>
            <a:ext cx="766188" cy="1329348"/>
          </a:xfrm>
          <a:custGeom>
            <a:rect b="b" l="l" r="r" t="t"/>
            <a:pathLst>
              <a:path extrusionOk="0" h="1416562" w="816455">
                <a:moveTo>
                  <a:pt x="0" y="0"/>
                </a:moveTo>
                <a:lnTo>
                  <a:pt x="816455" y="0"/>
                </a:lnTo>
                <a:lnTo>
                  <a:pt x="816455" y="1416561"/>
                </a:lnTo>
                <a:lnTo>
                  <a:pt x="0" y="1416561"/>
                </a:lnTo>
                <a:lnTo>
                  <a:pt x="0" y="0"/>
                </a:lnTo>
                <a:close/>
              </a:path>
            </a:pathLst>
          </a:custGeom>
          <a:blipFill rotWithShape="1">
            <a:blip r:embed="rId10">
              <a:alphaModFix/>
            </a:blip>
            <a:stretch>
              <a:fillRect b="0" l="0" r="0" t="0"/>
            </a:stretch>
          </a:blipFill>
          <a:ln>
            <a:noFill/>
          </a:ln>
        </p:spPr>
      </p:sp>
      <p:sp>
        <p:nvSpPr>
          <p:cNvPr id="650" name="Google Shape;650;g323271e4a44_0_227"/>
          <p:cNvSpPr/>
          <p:nvPr/>
        </p:nvSpPr>
        <p:spPr>
          <a:xfrm>
            <a:off x="2704846" y="1338320"/>
            <a:ext cx="876854" cy="755689"/>
          </a:xfrm>
          <a:custGeom>
            <a:rect b="b" l="l" r="r" t="t"/>
            <a:pathLst>
              <a:path extrusionOk="0" h="806068" w="935311">
                <a:moveTo>
                  <a:pt x="0" y="0"/>
                </a:moveTo>
                <a:lnTo>
                  <a:pt x="935311" y="0"/>
                </a:lnTo>
                <a:lnTo>
                  <a:pt x="935311" y="806068"/>
                </a:lnTo>
                <a:lnTo>
                  <a:pt x="0" y="806068"/>
                </a:lnTo>
                <a:lnTo>
                  <a:pt x="0" y="0"/>
                </a:lnTo>
                <a:close/>
              </a:path>
            </a:pathLst>
          </a:custGeom>
          <a:blipFill rotWithShape="1">
            <a:blip r:embed="rId11">
              <a:alphaModFix/>
            </a:blip>
            <a:stretch>
              <a:fillRect b="0" l="0" r="0" t="0"/>
            </a:stretch>
          </a:blipFill>
          <a:ln>
            <a:noFill/>
          </a:ln>
        </p:spPr>
      </p:sp>
      <p:sp>
        <p:nvSpPr>
          <p:cNvPr id="651" name="Google Shape;651;g323271e4a44_0_227"/>
          <p:cNvSpPr/>
          <p:nvPr/>
        </p:nvSpPr>
        <p:spPr>
          <a:xfrm>
            <a:off x="2166964" y="-48342"/>
            <a:ext cx="1342812" cy="1468283"/>
          </a:xfrm>
          <a:custGeom>
            <a:rect b="b" l="l" r="r" t="t"/>
            <a:pathLst>
              <a:path extrusionOk="0" h="1566169" w="1432333">
                <a:moveTo>
                  <a:pt x="0" y="0"/>
                </a:moveTo>
                <a:lnTo>
                  <a:pt x="1432333" y="0"/>
                </a:lnTo>
                <a:lnTo>
                  <a:pt x="1432333" y="1566170"/>
                </a:lnTo>
                <a:lnTo>
                  <a:pt x="0" y="1566170"/>
                </a:lnTo>
                <a:lnTo>
                  <a:pt x="0" y="0"/>
                </a:lnTo>
                <a:close/>
              </a:path>
            </a:pathLst>
          </a:custGeom>
          <a:blipFill rotWithShape="1">
            <a:blip r:embed="rId12">
              <a:alphaModFix/>
            </a:blip>
            <a:stretch>
              <a:fillRect b="0" l="0" r="0" t="0"/>
            </a:stretch>
          </a:blipFill>
          <a:ln>
            <a:noFill/>
          </a:ln>
        </p:spPr>
      </p:sp>
      <p:sp>
        <p:nvSpPr>
          <p:cNvPr id="652" name="Google Shape;652;g323271e4a44_0_227"/>
          <p:cNvSpPr txBox="1"/>
          <p:nvPr/>
        </p:nvSpPr>
        <p:spPr>
          <a:xfrm>
            <a:off x="3170179" y="318647"/>
            <a:ext cx="5709600" cy="788100"/>
          </a:xfrm>
          <a:prstGeom prst="rect">
            <a:avLst/>
          </a:prstGeom>
          <a:noFill/>
          <a:ln>
            <a:noFill/>
          </a:ln>
        </p:spPr>
        <p:txBody>
          <a:bodyPr anchorCtr="0" anchor="t" bIns="0" lIns="0" spcFirstLastPara="1" rIns="0" wrap="square" tIns="0">
            <a:spAutoFit/>
          </a:bodyPr>
          <a:lstStyle/>
          <a:p>
            <a:pPr indent="0" lvl="0" marL="0" marR="0" rtl="0" algn="ctr">
              <a:lnSpc>
                <a:spcPct val="108007"/>
              </a:lnSpc>
              <a:spcBef>
                <a:spcPts val="0"/>
              </a:spcBef>
              <a:spcAft>
                <a:spcPts val="0"/>
              </a:spcAft>
              <a:buNone/>
            </a:pPr>
            <a:r>
              <a:rPr b="1" i="0" lang="en-US" sz="5120" u="none" cap="none" strike="noStrike">
                <a:solidFill>
                  <a:srgbClr val="134B70"/>
                </a:solidFill>
                <a:latin typeface="DynaPuff"/>
                <a:ea typeface="DynaPuff"/>
                <a:cs typeface="DynaPuff"/>
                <a:sym typeface="DynaPuff"/>
              </a:rPr>
              <a:t>TOURISM CLUB</a:t>
            </a:r>
            <a:endParaRPr b="1" i="0" sz="5120" u="none" cap="none" strike="noStrike">
              <a:solidFill>
                <a:srgbClr val="134B70"/>
              </a:solidFill>
              <a:latin typeface="DynaPuff"/>
              <a:ea typeface="DynaPuff"/>
              <a:cs typeface="DynaPuff"/>
              <a:sym typeface="DynaPuff"/>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id="657" name="Google Shape;657;p53"/>
          <p:cNvPicPr preferRelativeResize="0"/>
          <p:nvPr>
            <p:ph idx="1" type="body"/>
          </p:nvPr>
        </p:nvPicPr>
        <p:blipFill rotWithShape="1">
          <a:blip r:embed="rId3">
            <a:alphaModFix/>
          </a:blip>
          <a:srcRect b="0" l="0" r="0" t="0"/>
          <a:stretch/>
        </p:blipFill>
        <p:spPr>
          <a:xfrm>
            <a:off x="0" y="0"/>
            <a:ext cx="12192000" cy="70180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g2a4a5ee2afc_0_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Mountain range at sunrise" id="207" name="Google Shape;207;g2a4a5ee2afc_0_3"/>
          <p:cNvPicPr preferRelativeResize="0"/>
          <p:nvPr/>
        </p:nvPicPr>
        <p:blipFill rotWithShape="1">
          <a:blip r:embed="rId3">
            <a:alphaModFix/>
          </a:blip>
          <a:srcRect b="2269" l="0" r="0" t="6222"/>
          <a:stretch/>
        </p:blipFill>
        <p:spPr>
          <a:xfrm>
            <a:off x="20" y="10"/>
            <a:ext cx="12191980" cy="6857990"/>
          </a:xfrm>
          <a:prstGeom prst="rect">
            <a:avLst/>
          </a:prstGeom>
          <a:noFill/>
          <a:ln>
            <a:noFill/>
          </a:ln>
        </p:spPr>
      </p:pic>
      <p:sp>
        <p:nvSpPr>
          <p:cNvPr id="208" name="Google Shape;208;g2a4a5ee2afc_0_3"/>
          <p:cNvSpPr/>
          <p:nvPr/>
        </p:nvSpPr>
        <p:spPr>
          <a:xfrm>
            <a:off x="96475" y="1144725"/>
            <a:ext cx="10965300" cy="6563100"/>
          </a:xfrm>
          <a:prstGeom prst="rect">
            <a:avLst/>
          </a:prstGeom>
          <a:gradFill>
            <a:gsLst>
              <a:gs pos="0">
                <a:srgbClr val="000000">
                  <a:alpha val="0"/>
                </a:srgbClr>
              </a:gs>
              <a:gs pos="58000">
                <a:srgbClr val="0E0D12">
                  <a:alpha val="57254"/>
                </a:srgbClr>
              </a:gs>
              <a:gs pos="93000">
                <a:srgbClr val="000000">
                  <a:alpha val="57254"/>
                </a:srgbClr>
              </a:gs>
              <a:gs pos="100000">
                <a:srgbClr val="000000">
                  <a:alpha val="57254"/>
                </a:srgbClr>
              </a:gs>
            </a:gsLst>
            <a:lin ang="10800025" scaled="0"/>
          </a:gradFill>
          <a:ln>
            <a:noFill/>
          </a:ln>
        </p:spPr>
        <p:txBody>
          <a:bodyPr anchorCtr="0" anchor="ctr" bIns="45700" lIns="91425" spcFirstLastPara="1" rIns="91425" wrap="square" tIns="45700">
            <a:noAutofit/>
          </a:bodyPr>
          <a:lstStyle/>
          <a:p>
            <a:pPr indent="0" lvl="0" marL="0" marR="0" rtl="0" algn="l">
              <a:lnSpc>
                <a:spcPct val="20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WEEK </a:t>
            </a:r>
            <a:r>
              <a:rPr b="1" lang="en-US" sz="2400">
                <a:solidFill>
                  <a:schemeClr val="lt1"/>
                </a:solidFill>
                <a:latin typeface="Calibri"/>
                <a:ea typeface="Calibri"/>
                <a:cs typeface="Calibri"/>
                <a:sym typeface="Calibri"/>
              </a:rPr>
              <a:t>2</a:t>
            </a:r>
            <a:r>
              <a:rPr b="1" i="0" lang="en-US" sz="2400" u="none" cap="none" strike="noStrike">
                <a:solidFill>
                  <a:schemeClr val="lt1"/>
                </a:solidFill>
                <a:latin typeface="Calibri"/>
                <a:ea typeface="Calibri"/>
                <a:cs typeface="Calibri"/>
                <a:sym typeface="Calibri"/>
              </a:rPr>
              <a:t>                                         Class VII A &amp; C                                      DATE  :</a:t>
            </a:r>
            <a:r>
              <a:rPr b="1" lang="en-US" sz="2400">
                <a:solidFill>
                  <a:schemeClr val="lt1"/>
                </a:solidFill>
                <a:latin typeface="Calibri"/>
                <a:ea typeface="Calibri"/>
                <a:cs typeface="Calibri"/>
                <a:sym typeface="Calibri"/>
              </a:rPr>
              <a:t>12</a:t>
            </a:r>
            <a:r>
              <a:rPr b="1" i="0" lang="en-US" sz="2400" u="none" cap="none" strike="noStrike">
                <a:solidFill>
                  <a:schemeClr val="lt1"/>
                </a:solidFill>
                <a:latin typeface="Calibri"/>
                <a:ea typeface="Calibri"/>
                <a:cs typeface="Calibri"/>
                <a:sym typeface="Calibri"/>
              </a:rPr>
              <a:t>.0</a:t>
            </a:r>
            <a:r>
              <a:rPr b="1" lang="en-US" sz="2400">
                <a:solidFill>
                  <a:schemeClr val="lt1"/>
                </a:solidFill>
                <a:latin typeface="Calibri"/>
                <a:ea typeface="Calibri"/>
                <a:cs typeface="Calibri"/>
                <a:sym typeface="Calibri"/>
              </a:rPr>
              <a:t>2</a:t>
            </a:r>
            <a:r>
              <a:rPr b="1" i="0" lang="en-US" sz="2400" u="none" cap="none" strike="noStrike">
                <a:solidFill>
                  <a:schemeClr val="lt1"/>
                </a:solidFill>
                <a:latin typeface="Calibri"/>
                <a:ea typeface="Calibri"/>
                <a:cs typeface="Calibri"/>
                <a:sym typeface="Calibri"/>
              </a:rPr>
              <a:t>.25</a:t>
            </a:r>
            <a:endParaRPr b="1" i="0" sz="2400" u="none" cap="none" strike="noStrike">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Topic : </a:t>
            </a:r>
            <a:r>
              <a:rPr lang="en-US" sz="2400">
                <a:solidFill>
                  <a:schemeClr val="lt1"/>
                </a:solidFill>
                <a:latin typeface="Calibri"/>
                <a:ea typeface="Calibri"/>
                <a:cs typeface="Calibri"/>
                <a:sym typeface="Calibri"/>
              </a:rPr>
              <a:t>To manage and take preventive steps for Man –Made Disasters &amp; </a:t>
            </a:r>
            <a:r>
              <a:rPr lang="en-US" sz="2400">
                <a:solidFill>
                  <a:schemeClr val="lt1"/>
                </a:solidFill>
                <a:latin typeface="Calibri"/>
                <a:ea typeface="Calibri"/>
                <a:cs typeface="Calibri"/>
                <a:sym typeface="Calibri"/>
              </a:rPr>
              <a:t>Role</a:t>
            </a:r>
            <a:r>
              <a:rPr lang="en-US" sz="2400">
                <a:solidFill>
                  <a:schemeClr val="lt1"/>
                </a:solidFill>
                <a:latin typeface="Calibri"/>
                <a:ea typeface="Calibri"/>
                <a:cs typeface="Calibri"/>
                <a:sym typeface="Calibri"/>
              </a:rPr>
              <a:t> of Disaster Agencies in India.</a:t>
            </a:r>
            <a:endParaRPr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Activity:</a:t>
            </a:r>
            <a:r>
              <a:rPr b="1" i="0" lang="en-US" sz="2400" u="none" cap="none" strike="noStrike">
                <a:solidFill>
                  <a:schemeClr val="lt1"/>
                </a:solidFill>
                <a:latin typeface="Calibri"/>
                <a:ea typeface="Calibri"/>
                <a:cs typeface="Calibri"/>
                <a:sym typeface="Calibri"/>
              </a:rPr>
              <a:t> </a:t>
            </a:r>
            <a:r>
              <a:rPr lang="en-US" sz="2400">
                <a:solidFill>
                  <a:schemeClr val="lt1"/>
                </a:solidFill>
                <a:latin typeface="Calibri"/>
                <a:ea typeface="Calibri"/>
                <a:cs typeface="Calibri"/>
                <a:sym typeface="Calibri"/>
              </a:rPr>
              <a:t>Students will prepare the project with suitable  pictures and write- ups.</a:t>
            </a:r>
            <a:endParaRPr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Learning Outcome</a:t>
            </a:r>
            <a:r>
              <a:rPr b="1" i="0" lang="en-US" sz="2400" u="none" cap="none" strike="noStrike">
                <a:solidFill>
                  <a:schemeClr val="lt1"/>
                </a:solidFill>
                <a:latin typeface="Calibri"/>
                <a:ea typeface="Calibri"/>
                <a:cs typeface="Calibri"/>
                <a:sym typeface="Calibri"/>
              </a:rPr>
              <a:t>: </a:t>
            </a:r>
            <a:r>
              <a:rPr lang="en-US" sz="2400">
                <a:solidFill>
                  <a:schemeClr val="lt1"/>
                </a:solidFill>
                <a:latin typeface="Calibri"/>
                <a:ea typeface="Calibri"/>
                <a:cs typeface="Calibri"/>
                <a:sym typeface="Calibri"/>
              </a:rPr>
              <a:t>Students will be equipped to handle the situation and approach to the appropriate Disaster Agencies in the real life situation</a:t>
            </a:r>
            <a:endParaRPr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1"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09" name="Google Shape;209;g2a4a5ee2afc_0_3"/>
          <p:cNvSpPr txBox="1"/>
          <p:nvPr>
            <p:ph type="title"/>
          </p:nvPr>
        </p:nvSpPr>
        <p:spPr>
          <a:xfrm>
            <a:off x="410210" y="210185"/>
            <a:ext cx="11362800" cy="74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4800">
                <a:solidFill>
                  <a:srgbClr val="20124D"/>
                </a:solidFill>
                <a:latin typeface="FangSong"/>
                <a:ea typeface="FangSong"/>
                <a:cs typeface="FangSong"/>
                <a:sym typeface="FangSong"/>
              </a:rPr>
              <a:t>DISASTER MANAGEMENT CLUB</a:t>
            </a:r>
            <a:endParaRPr b="1" sz="4800">
              <a:solidFill>
                <a:srgbClr val="20124D"/>
              </a:solidFill>
              <a:latin typeface="FangSong"/>
              <a:ea typeface="FangSong"/>
              <a:cs typeface="FangSong"/>
              <a:sym typeface="FangSong"/>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3" name="Shape 213"/>
        <p:cNvGrpSpPr/>
        <p:nvPr/>
      </p:nvGrpSpPr>
      <p:grpSpPr>
        <a:xfrm>
          <a:off x="0" y="0"/>
          <a:ext cx="0" cy="0"/>
          <a:chOff x="0" y="0"/>
          <a:chExt cx="0" cy="0"/>
        </a:xfrm>
      </p:grpSpPr>
      <p:sp>
        <p:nvSpPr>
          <p:cNvPr id="214" name="Google Shape;214;g2a4a5ee2afc_0_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Mountain range at sunrise" id="215" name="Google Shape;215;g2a4a5ee2afc_0_13"/>
          <p:cNvPicPr preferRelativeResize="0"/>
          <p:nvPr/>
        </p:nvPicPr>
        <p:blipFill rotWithShape="1">
          <a:blip r:embed="rId3">
            <a:alphaModFix/>
          </a:blip>
          <a:srcRect b="2269" l="0" r="0" t="6222"/>
          <a:stretch/>
        </p:blipFill>
        <p:spPr>
          <a:xfrm>
            <a:off x="20" y="10"/>
            <a:ext cx="12191980" cy="6857990"/>
          </a:xfrm>
          <a:prstGeom prst="rect">
            <a:avLst/>
          </a:prstGeom>
          <a:noFill/>
          <a:ln>
            <a:noFill/>
          </a:ln>
        </p:spPr>
      </p:pic>
      <p:sp>
        <p:nvSpPr>
          <p:cNvPr id="216" name="Google Shape;216;g2a4a5ee2afc_0_13"/>
          <p:cNvSpPr/>
          <p:nvPr/>
        </p:nvSpPr>
        <p:spPr>
          <a:xfrm>
            <a:off x="96475" y="849775"/>
            <a:ext cx="10965300" cy="5811900"/>
          </a:xfrm>
          <a:prstGeom prst="rect">
            <a:avLst/>
          </a:prstGeom>
          <a:gradFill>
            <a:gsLst>
              <a:gs pos="0">
                <a:srgbClr val="000000">
                  <a:alpha val="0"/>
                </a:srgbClr>
              </a:gs>
              <a:gs pos="58000">
                <a:srgbClr val="0E0D12">
                  <a:alpha val="57254"/>
                </a:srgbClr>
              </a:gs>
              <a:gs pos="93000">
                <a:srgbClr val="000000">
                  <a:alpha val="57254"/>
                </a:srgbClr>
              </a:gs>
              <a:gs pos="100000">
                <a:srgbClr val="000000">
                  <a:alpha val="57254"/>
                </a:srgbClr>
              </a:gs>
            </a:gsLst>
            <a:lin ang="10800025" scaled="0"/>
          </a:gradFill>
          <a:ln>
            <a:noFill/>
          </a:ln>
        </p:spPr>
        <p:txBody>
          <a:bodyPr anchorCtr="0" anchor="ctr" bIns="45700" lIns="91425" spcFirstLastPara="1" rIns="91425" wrap="square" tIns="45700">
            <a:noAutofit/>
          </a:bodyPr>
          <a:lstStyle/>
          <a:p>
            <a:pPr indent="0" lvl="0" marL="0" marR="0" rtl="0" algn="l">
              <a:lnSpc>
                <a:spcPct val="200000"/>
              </a:lnSpc>
              <a:spcBef>
                <a:spcPts val="0"/>
              </a:spcBef>
              <a:spcAft>
                <a:spcPts val="0"/>
              </a:spcAft>
              <a:buClr>
                <a:srgbClr val="000000"/>
              </a:buClr>
              <a:buSzPts val="2400"/>
              <a:buFont typeface="Arial"/>
              <a:buNone/>
            </a:pPr>
            <a:r>
              <a:t/>
            </a:r>
            <a:endParaRPr b="1"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1"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1"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WEEK </a:t>
            </a:r>
            <a:r>
              <a:rPr b="1" lang="en-US" sz="2400">
                <a:solidFill>
                  <a:schemeClr val="lt1"/>
                </a:solidFill>
                <a:latin typeface="Calibri"/>
                <a:ea typeface="Calibri"/>
                <a:cs typeface="Calibri"/>
                <a:sym typeface="Calibri"/>
              </a:rPr>
              <a:t>4</a:t>
            </a:r>
            <a:r>
              <a:rPr b="1" i="0" lang="en-US" sz="2400" u="none" cap="none" strike="noStrike">
                <a:solidFill>
                  <a:schemeClr val="lt1"/>
                </a:solidFill>
                <a:latin typeface="Calibri"/>
                <a:ea typeface="Calibri"/>
                <a:cs typeface="Calibri"/>
                <a:sym typeface="Calibri"/>
              </a:rPr>
              <a:t>                                         Class VII A &amp; C                                      DATE  :</a:t>
            </a:r>
            <a:r>
              <a:rPr b="1" lang="en-US" sz="2400">
                <a:solidFill>
                  <a:schemeClr val="lt1"/>
                </a:solidFill>
                <a:latin typeface="Calibri"/>
                <a:ea typeface="Calibri"/>
                <a:cs typeface="Calibri"/>
                <a:sym typeface="Calibri"/>
              </a:rPr>
              <a:t>26</a:t>
            </a:r>
            <a:r>
              <a:rPr b="1" i="0" lang="en-US" sz="2400" u="none" cap="none" strike="noStrike">
                <a:solidFill>
                  <a:schemeClr val="lt1"/>
                </a:solidFill>
                <a:latin typeface="Calibri"/>
                <a:ea typeface="Calibri"/>
                <a:cs typeface="Calibri"/>
                <a:sym typeface="Calibri"/>
              </a:rPr>
              <a:t>.0</a:t>
            </a:r>
            <a:r>
              <a:rPr b="1" lang="en-US" sz="2400">
                <a:solidFill>
                  <a:schemeClr val="lt1"/>
                </a:solidFill>
                <a:latin typeface="Calibri"/>
                <a:ea typeface="Calibri"/>
                <a:cs typeface="Calibri"/>
                <a:sym typeface="Calibri"/>
              </a:rPr>
              <a:t>2</a:t>
            </a:r>
            <a:r>
              <a:rPr b="1" i="0" lang="en-US" sz="2400" u="none" cap="none" strike="noStrike">
                <a:solidFill>
                  <a:schemeClr val="lt1"/>
                </a:solidFill>
                <a:latin typeface="Calibri"/>
                <a:ea typeface="Calibri"/>
                <a:cs typeface="Calibri"/>
                <a:sym typeface="Calibri"/>
              </a:rPr>
              <a:t>.25</a:t>
            </a:r>
            <a:endParaRPr b="1" i="0" sz="2400" u="none" cap="none" strike="noStrike">
              <a:solidFill>
                <a:schemeClr val="dk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Topic : </a:t>
            </a:r>
            <a:r>
              <a:rPr lang="en-US" sz="2400">
                <a:solidFill>
                  <a:schemeClr val="lt1"/>
                </a:solidFill>
                <a:latin typeface="Calibri"/>
                <a:ea typeface="Calibri"/>
                <a:cs typeface="Calibri"/>
                <a:sym typeface="Calibri"/>
              </a:rPr>
              <a:t>Presentation and Submission of the Project.</a:t>
            </a:r>
            <a:endParaRPr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Activity:</a:t>
            </a:r>
            <a:r>
              <a:rPr b="1" i="0" lang="en-US" sz="2400" u="none" cap="none" strike="noStrike">
                <a:solidFill>
                  <a:schemeClr val="lt1"/>
                </a:solidFill>
                <a:latin typeface="Calibri"/>
                <a:ea typeface="Calibri"/>
                <a:cs typeface="Calibri"/>
                <a:sym typeface="Calibri"/>
              </a:rPr>
              <a:t> </a:t>
            </a:r>
            <a:r>
              <a:rPr lang="en-US" sz="2400">
                <a:solidFill>
                  <a:schemeClr val="lt1"/>
                </a:solidFill>
                <a:latin typeface="Calibri"/>
                <a:ea typeface="Calibri"/>
                <a:cs typeface="Calibri"/>
                <a:sym typeface="Calibri"/>
              </a:rPr>
              <a:t>Student to submit his/her project.</a:t>
            </a:r>
            <a:endParaRPr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Learning Outcome</a:t>
            </a:r>
            <a:r>
              <a:rPr b="1" i="0" lang="en-US" sz="2400" u="none" cap="none" strike="noStrike">
                <a:solidFill>
                  <a:schemeClr val="lt1"/>
                </a:solidFill>
                <a:latin typeface="Calibri"/>
                <a:ea typeface="Calibri"/>
                <a:cs typeface="Calibri"/>
                <a:sym typeface="Calibri"/>
              </a:rPr>
              <a:t>: </a:t>
            </a:r>
            <a:r>
              <a:rPr lang="en-US" sz="2400">
                <a:solidFill>
                  <a:schemeClr val="lt1"/>
                </a:solidFill>
                <a:latin typeface="Calibri"/>
                <a:ea typeface="Calibri"/>
                <a:cs typeface="Calibri"/>
                <a:sym typeface="Calibri"/>
              </a:rPr>
              <a:t>Students will gain overall knowledge and idea about Disaster Management skill and techniques. This Club ensures the students can face any type of Disaster challenges in future. This Club ensures that Peer coordination and cooperation is well accomplished.</a:t>
            </a:r>
            <a:endParaRPr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1" sz="2400">
              <a:solidFill>
                <a:schemeClr val="lt1"/>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17" name="Google Shape;217;g2a4a5ee2afc_0_13"/>
          <p:cNvSpPr txBox="1"/>
          <p:nvPr>
            <p:ph type="title"/>
          </p:nvPr>
        </p:nvSpPr>
        <p:spPr>
          <a:xfrm>
            <a:off x="410210" y="210185"/>
            <a:ext cx="11362800" cy="74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4800">
                <a:solidFill>
                  <a:srgbClr val="20124D"/>
                </a:solidFill>
                <a:latin typeface="FangSong"/>
                <a:ea typeface="FangSong"/>
                <a:cs typeface="FangSong"/>
                <a:sym typeface="FangSong"/>
              </a:rPr>
              <a:t>DISASTER MANAGEMENT CLUB</a:t>
            </a:r>
            <a:endParaRPr b="1" sz="4800">
              <a:solidFill>
                <a:srgbClr val="20124D"/>
              </a:solidFill>
              <a:latin typeface="FangSong"/>
              <a:ea typeface="FangSong"/>
              <a:cs typeface="FangSong"/>
              <a:sym typeface="FangSong"/>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1FF72"/>
        </a:solidFill>
      </p:bgPr>
    </p:bg>
    <p:spTree>
      <p:nvGrpSpPr>
        <p:cNvPr id="221" name="Shape 221"/>
        <p:cNvGrpSpPr/>
        <p:nvPr/>
      </p:nvGrpSpPr>
      <p:grpSpPr>
        <a:xfrm>
          <a:off x="0" y="0"/>
          <a:ext cx="0" cy="0"/>
          <a:chOff x="0" y="0"/>
          <a:chExt cx="0" cy="0"/>
        </a:xfrm>
      </p:grpSpPr>
      <p:sp>
        <p:nvSpPr>
          <p:cNvPr id="222" name="Google Shape;222;p47"/>
          <p:cNvSpPr/>
          <p:nvPr/>
        </p:nvSpPr>
        <p:spPr>
          <a:xfrm>
            <a:off x="0" y="0"/>
            <a:ext cx="12197528" cy="6859335"/>
          </a:xfrm>
          <a:custGeom>
            <a:rect b="b" l="l" r="r" t="t"/>
            <a:pathLst>
              <a:path extrusionOk="0" h="8046141" w="12076760">
                <a:moveTo>
                  <a:pt x="0" y="0"/>
                </a:moveTo>
                <a:lnTo>
                  <a:pt x="12076760" y="0"/>
                </a:lnTo>
                <a:lnTo>
                  <a:pt x="12076760" y="8046141"/>
                </a:lnTo>
                <a:lnTo>
                  <a:pt x="0" y="8046141"/>
                </a:lnTo>
                <a:lnTo>
                  <a:pt x="0" y="0"/>
                </a:lnTo>
                <a:close/>
              </a:path>
            </a:pathLst>
          </a:custGeom>
          <a:blipFill rotWithShape="1">
            <a:blip r:embed="rId3">
              <a:alphaModFix/>
            </a:blip>
            <a:stretch>
              <a:fillRect b="0" l="0" r="0" t="0"/>
            </a:stretch>
          </a:blipFill>
          <a:ln>
            <a:noFill/>
          </a:ln>
        </p:spPr>
      </p:sp>
      <p:sp>
        <p:nvSpPr>
          <p:cNvPr id="223" name="Google Shape;223;p47"/>
          <p:cNvSpPr txBox="1"/>
          <p:nvPr/>
        </p:nvSpPr>
        <p:spPr>
          <a:xfrm>
            <a:off x="0" y="1124585"/>
            <a:ext cx="9391650" cy="4645025"/>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WEEK </a:t>
            </a:r>
            <a:r>
              <a:rPr b="1" lang="en-US" sz="2400">
                <a:solidFill>
                  <a:schemeClr val="lt1"/>
                </a:solidFill>
                <a:latin typeface="Calibri"/>
                <a:ea typeface="Calibri"/>
                <a:cs typeface="Calibri"/>
                <a:sym typeface="Calibri"/>
              </a:rPr>
              <a:t>1</a:t>
            </a:r>
            <a:r>
              <a:rPr b="1" i="0" lang="en-US" sz="2400" u="none" cap="none" strike="noStrike">
                <a:solidFill>
                  <a:schemeClr val="lt1"/>
                </a:solidFill>
                <a:latin typeface="Calibri"/>
                <a:ea typeface="Calibri"/>
                <a:cs typeface="Calibri"/>
                <a:sym typeface="Calibri"/>
              </a:rPr>
              <a:t>                                 Class IV B                             DATE  :</a:t>
            </a:r>
            <a:r>
              <a:rPr b="1" lang="en-US" sz="2400">
                <a:solidFill>
                  <a:schemeClr val="lt1"/>
                </a:solidFill>
                <a:latin typeface="Calibri"/>
                <a:ea typeface="Calibri"/>
                <a:cs typeface="Calibri"/>
                <a:sym typeface="Calibri"/>
              </a:rPr>
              <a:t>05.02.25</a:t>
            </a:r>
            <a:endParaRPr b="1" i="0" sz="2400" u="none" cap="none" strike="noStrike">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Topic :</a:t>
            </a:r>
            <a:r>
              <a:rPr b="1" i="0" lang="en-US" sz="2400" u="none" cap="none" strike="noStrike">
                <a:solidFill>
                  <a:schemeClr val="lt1"/>
                </a:solidFill>
                <a:latin typeface="Calibri"/>
                <a:ea typeface="Calibri"/>
                <a:cs typeface="Calibri"/>
                <a:sym typeface="Calibri"/>
              </a:rPr>
              <a:t> </a:t>
            </a:r>
            <a:r>
              <a:rPr b="1" lang="en-US" sz="2400">
                <a:solidFill>
                  <a:schemeClr val="lt1"/>
                </a:solidFill>
                <a:latin typeface="Calibri"/>
                <a:ea typeface="Calibri"/>
                <a:cs typeface="Calibri"/>
                <a:sym typeface="Calibri"/>
              </a:rPr>
              <a:t>Jaisalmer Desert Festival.</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Activity:  </a:t>
            </a:r>
            <a:r>
              <a:rPr b="1" lang="en-US" sz="2400">
                <a:solidFill>
                  <a:schemeClr val="lt1"/>
                </a:solidFill>
                <a:latin typeface="Calibri"/>
                <a:ea typeface="Calibri"/>
                <a:cs typeface="Calibri"/>
                <a:sym typeface="Calibri"/>
              </a:rPr>
              <a:t>Children learn about the famous heritage festival of desert</a:t>
            </a:r>
            <a:endParaRPr b="1" sz="2400">
              <a:solidFill>
                <a:schemeClr val="lt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area in India through video.</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Learning Outcome</a:t>
            </a:r>
            <a:r>
              <a:rPr b="1" i="0" lang="en-US" sz="2400" u="none" cap="none" strike="noStrike">
                <a:solidFill>
                  <a:schemeClr val="lt1"/>
                </a:solidFill>
                <a:latin typeface="Calibri"/>
                <a:ea typeface="Calibri"/>
                <a:cs typeface="Calibri"/>
                <a:sym typeface="Calibri"/>
              </a:rPr>
              <a:t>:</a:t>
            </a:r>
            <a:r>
              <a:rPr b="1" lang="en-US" sz="2400">
                <a:solidFill>
                  <a:schemeClr val="lt1"/>
                </a:solidFill>
                <a:latin typeface="Calibri"/>
                <a:ea typeface="Calibri"/>
                <a:cs typeface="Calibri"/>
                <a:sym typeface="Calibri"/>
              </a:rPr>
              <a:t>To understand the richness and colourful Rajasthani folk culture.</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chemeClr val="lt1"/>
              </a:solidFill>
              <a:latin typeface="Calibri"/>
              <a:ea typeface="Calibri"/>
              <a:cs typeface="Calibri"/>
              <a:sym typeface="Calibri"/>
            </a:endParaRPr>
          </a:p>
        </p:txBody>
      </p:sp>
      <p:sp>
        <p:nvSpPr>
          <p:cNvPr id="224" name="Google Shape;224;p47"/>
          <p:cNvSpPr txBox="1"/>
          <p:nvPr/>
        </p:nvSpPr>
        <p:spPr>
          <a:xfrm>
            <a:off x="2659122" y="-107156"/>
            <a:ext cx="6873756" cy="92403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625"/>
              <a:buFont typeface="Arial"/>
              <a:buNone/>
            </a:pPr>
            <a:r>
              <a:rPr b="1" i="0" lang="en-US" sz="5625" u="none" cap="none" strike="noStrike">
                <a:solidFill>
                  <a:srgbClr val="B83B5E"/>
                </a:solidFill>
                <a:latin typeface="Arial"/>
                <a:ea typeface="Arial"/>
                <a:cs typeface="Arial"/>
                <a:sym typeface="Arial"/>
              </a:rPr>
              <a:t>HERITAGE CLUB</a:t>
            </a:r>
            <a:endParaRPr b="1" i="0" sz="5625" u="none" cap="none" strike="noStrike">
              <a:solidFill>
                <a:srgbClr val="B83B5E"/>
              </a:solidFill>
              <a:latin typeface="Arial"/>
              <a:ea typeface="Arial"/>
              <a:cs typeface="Arial"/>
              <a:sym typeface="Arial"/>
            </a:endParaRPr>
          </a:p>
        </p:txBody>
      </p:sp>
      <p:sp>
        <p:nvSpPr>
          <p:cNvPr id="225" name="Google Shape;225;p47"/>
          <p:cNvSpPr/>
          <p:nvPr/>
        </p:nvSpPr>
        <p:spPr>
          <a:xfrm>
            <a:off x="1115445" y="117675"/>
            <a:ext cx="1543158" cy="1277537"/>
          </a:xfrm>
          <a:custGeom>
            <a:rect b="b" l="l" r="r" t="t"/>
            <a:pathLst>
              <a:path extrusionOk="0" h="1498577" w="1799601">
                <a:moveTo>
                  <a:pt x="0" y="0"/>
                </a:moveTo>
                <a:lnTo>
                  <a:pt x="1799601" y="0"/>
                </a:lnTo>
                <a:lnTo>
                  <a:pt x="1799601" y="1498577"/>
                </a:lnTo>
                <a:lnTo>
                  <a:pt x="0" y="149857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1FF72"/>
        </a:solidFill>
      </p:bgPr>
    </p:bg>
    <p:spTree>
      <p:nvGrpSpPr>
        <p:cNvPr id="229" name="Shape 229"/>
        <p:cNvGrpSpPr/>
        <p:nvPr/>
      </p:nvGrpSpPr>
      <p:grpSpPr>
        <a:xfrm>
          <a:off x="0" y="0"/>
          <a:ext cx="0" cy="0"/>
          <a:chOff x="0" y="0"/>
          <a:chExt cx="0" cy="0"/>
        </a:xfrm>
      </p:grpSpPr>
      <p:sp>
        <p:nvSpPr>
          <p:cNvPr id="230" name="Google Shape;230;g2a4a5ee2afc_0_26"/>
          <p:cNvSpPr/>
          <p:nvPr/>
        </p:nvSpPr>
        <p:spPr>
          <a:xfrm>
            <a:off x="0" y="0"/>
            <a:ext cx="12197528" cy="6859335"/>
          </a:xfrm>
          <a:custGeom>
            <a:rect b="b" l="l" r="r" t="t"/>
            <a:pathLst>
              <a:path extrusionOk="0" h="8046141" w="12076760">
                <a:moveTo>
                  <a:pt x="0" y="0"/>
                </a:moveTo>
                <a:lnTo>
                  <a:pt x="12076760" y="0"/>
                </a:lnTo>
                <a:lnTo>
                  <a:pt x="12076760" y="8046141"/>
                </a:lnTo>
                <a:lnTo>
                  <a:pt x="0" y="8046141"/>
                </a:lnTo>
                <a:lnTo>
                  <a:pt x="0" y="0"/>
                </a:lnTo>
                <a:close/>
              </a:path>
            </a:pathLst>
          </a:custGeom>
          <a:blipFill rotWithShape="1">
            <a:blip r:embed="rId3">
              <a:alphaModFix/>
            </a:blip>
            <a:stretch>
              <a:fillRect b="0" l="0" r="0" t="0"/>
            </a:stretch>
          </a:blipFill>
          <a:ln>
            <a:noFill/>
          </a:ln>
        </p:spPr>
      </p:sp>
      <p:sp>
        <p:nvSpPr>
          <p:cNvPr id="231" name="Google Shape;231;g2a4a5ee2afc_0_26"/>
          <p:cNvSpPr txBox="1"/>
          <p:nvPr/>
        </p:nvSpPr>
        <p:spPr>
          <a:xfrm>
            <a:off x="0" y="1124585"/>
            <a:ext cx="9391800" cy="46449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WEEK </a:t>
            </a:r>
            <a:r>
              <a:rPr b="1" lang="en-US" sz="2400">
                <a:solidFill>
                  <a:schemeClr val="lt1"/>
                </a:solidFill>
                <a:latin typeface="Calibri"/>
                <a:ea typeface="Calibri"/>
                <a:cs typeface="Calibri"/>
                <a:sym typeface="Calibri"/>
              </a:rPr>
              <a:t>2</a:t>
            </a:r>
            <a:r>
              <a:rPr b="1" i="0" lang="en-US" sz="2400" u="none" cap="none" strike="noStrike">
                <a:solidFill>
                  <a:schemeClr val="lt1"/>
                </a:solidFill>
                <a:latin typeface="Calibri"/>
                <a:ea typeface="Calibri"/>
                <a:cs typeface="Calibri"/>
                <a:sym typeface="Calibri"/>
              </a:rPr>
              <a:t>                                 Class IV B                             DATE  :</a:t>
            </a:r>
            <a:r>
              <a:rPr b="1" lang="en-US" sz="2400">
                <a:solidFill>
                  <a:schemeClr val="lt1"/>
                </a:solidFill>
                <a:latin typeface="Calibri"/>
                <a:ea typeface="Calibri"/>
                <a:cs typeface="Calibri"/>
                <a:sym typeface="Calibri"/>
              </a:rPr>
              <a:t>12.02.25</a:t>
            </a:r>
            <a:endParaRPr b="1" i="0" sz="2400" u="none" cap="none" strike="noStrike">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Topic :</a:t>
            </a:r>
            <a:r>
              <a:rPr b="1" i="0" lang="en-US" sz="2400" u="none" cap="none" strike="noStrike">
                <a:solidFill>
                  <a:schemeClr val="lt1"/>
                </a:solidFill>
                <a:latin typeface="Calibri"/>
                <a:ea typeface="Calibri"/>
                <a:cs typeface="Calibri"/>
                <a:sym typeface="Calibri"/>
              </a:rPr>
              <a:t> </a:t>
            </a:r>
            <a:r>
              <a:rPr b="1" lang="en-US" sz="2400">
                <a:solidFill>
                  <a:schemeClr val="lt1"/>
                </a:solidFill>
                <a:latin typeface="Calibri"/>
                <a:ea typeface="Calibri"/>
                <a:cs typeface="Calibri"/>
                <a:sym typeface="Calibri"/>
              </a:rPr>
              <a:t>Making of Rajasthan Puppet.</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Activity:  </a:t>
            </a:r>
            <a:r>
              <a:rPr b="1" lang="en-US" sz="2400">
                <a:solidFill>
                  <a:schemeClr val="lt1"/>
                </a:solidFill>
                <a:latin typeface="Calibri"/>
                <a:ea typeface="Calibri"/>
                <a:cs typeface="Calibri"/>
                <a:sym typeface="Calibri"/>
              </a:rPr>
              <a:t>Origami activity using newspaper, white clay, Acrylic colours- red and black, 2 different origami coloured sheets, glue and</a:t>
            </a:r>
            <a:endParaRPr b="1" sz="2400">
              <a:solidFill>
                <a:schemeClr val="lt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b="1" lang="en-US" sz="2400">
                <a:solidFill>
                  <a:schemeClr val="lt1"/>
                </a:solidFill>
                <a:latin typeface="Calibri"/>
                <a:ea typeface="Calibri"/>
                <a:cs typeface="Calibri"/>
                <a:sym typeface="Calibri"/>
              </a:rPr>
              <a:t>scissors.</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rPr b="1" i="0" lang="en-US" sz="2400" u="sng" cap="none" strike="noStrike">
                <a:solidFill>
                  <a:schemeClr val="lt1"/>
                </a:solidFill>
                <a:latin typeface="Calibri"/>
                <a:ea typeface="Calibri"/>
                <a:cs typeface="Calibri"/>
                <a:sym typeface="Calibri"/>
              </a:rPr>
              <a:t>Learning Outcome</a:t>
            </a:r>
            <a:r>
              <a:rPr b="1" i="0" lang="en-US" sz="2400" u="none" cap="none" strike="noStrike">
                <a:solidFill>
                  <a:schemeClr val="lt1"/>
                </a:solidFill>
                <a:latin typeface="Calibri"/>
                <a:ea typeface="Calibri"/>
                <a:cs typeface="Calibri"/>
                <a:sym typeface="Calibri"/>
              </a:rPr>
              <a:t>: </a:t>
            </a:r>
            <a:r>
              <a:rPr b="1" lang="en-US" sz="2400">
                <a:solidFill>
                  <a:schemeClr val="lt1"/>
                </a:solidFill>
                <a:latin typeface="Calibri"/>
                <a:ea typeface="Calibri"/>
                <a:cs typeface="Calibri"/>
                <a:sym typeface="Calibri"/>
              </a:rPr>
              <a:t>To develop hand, eye, arm, finger and body coordination. Also to be creative and expressive.</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sz="2400">
              <a:solidFill>
                <a:schemeClr val="lt1"/>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400"/>
              <a:buFont typeface="Arial"/>
              <a:buNone/>
            </a:pPr>
            <a:r>
              <a:t/>
            </a:r>
            <a:endParaRPr b="1" i="0" sz="2400" u="none" cap="none" strike="noStrike">
              <a:solidFill>
                <a:schemeClr val="lt1"/>
              </a:solidFill>
              <a:latin typeface="Calibri"/>
              <a:ea typeface="Calibri"/>
              <a:cs typeface="Calibri"/>
              <a:sym typeface="Calibri"/>
            </a:endParaRPr>
          </a:p>
        </p:txBody>
      </p:sp>
      <p:sp>
        <p:nvSpPr>
          <p:cNvPr id="232" name="Google Shape;232;g2a4a5ee2afc_0_26"/>
          <p:cNvSpPr txBox="1"/>
          <p:nvPr/>
        </p:nvSpPr>
        <p:spPr>
          <a:xfrm>
            <a:off x="2659122" y="-107156"/>
            <a:ext cx="6873900" cy="86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625"/>
              <a:buFont typeface="Arial"/>
              <a:buNone/>
            </a:pPr>
            <a:r>
              <a:rPr b="1" i="0" lang="en-US" sz="5625" u="none" cap="none" strike="noStrike">
                <a:solidFill>
                  <a:srgbClr val="B83B5E"/>
                </a:solidFill>
                <a:latin typeface="Arial"/>
                <a:ea typeface="Arial"/>
                <a:cs typeface="Arial"/>
                <a:sym typeface="Arial"/>
              </a:rPr>
              <a:t>HERITAGE CLUB</a:t>
            </a:r>
            <a:endParaRPr b="1" i="0" sz="5625" u="none" cap="none" strike="noStrike">
              <a:solidFill>
                <a:srgbClr val="B83B5E"/>
              </a:solidFill>
              <a:latin typeface="Arial"/>
              <a:ea typeface="Arial"/>
              <a:cs typeface="Arial"/>
              <a:sym typeface="Arial"/>
            </a:endParaRPr>
          </a:p>
        </p:txBody>
      </p:sp>
      <p:sp>
        <p:nvSpPr>
          <p:cNvPr id="233" name="Google Shape;233;g2a4a5ee2afc_0_26"/>
          <p:cNvSpPr/>
          <p:nvPr/>
        </p:nvSpPr>
        <p:spPr>
          <a:xfrm>
            <a:off x="1115970" y="48675"/>
            <a:ext cx="1543158" cy="1277537"/>
          </a:xfrm>
          <a:custGeom>
            <a:rect b="b" l="l" r="r" t="t"/>
            <a:pathLst>
              <a:path extrusionOk="0" h="1498577" w="1799601">
                <a:moveTo>
                  <a:pt x="0" y="0"/>
                </a:moveTo>
                <a:lnTo>
                  <a:pt x="1799601" y="0"/>
                </a:lnTo>
                <a:lnTo>
                  <a:pt x="1799601" y="1498577"/>
                </a:lnTo>
                <a:lnTo>
                  <a:pt x="0" y="1498577"/>
                </a:lnTo>
                <a:lnTo>
                  <a:pt x="0" y="0"/>
                </a:lnTo>
                <a:close/>
              </a:path>
            </a:pathLst>
          </a:custGeom>
          <a:blipFill rotWithShape="1">
            <a:blip r:embed="rId4">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2013-07-15T20:26:00Z</dcterms:created>
  <dc:creator>adhva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A0254DDFC46D4D9BBD955325BB6002B1_13</vt:lpwstr>
  </property>
  <property fmtid="{D5CDD505-2E9C-101B-9397-08002B2CF9AE}" pid="3" name="KSOProductBuildVer">
    <vt:lpwstr>1033-12.2.0.18283</vt:lpwstr>
  </property>
</Properties>
</file>